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tags/tag5.xml" ContentType="application/vnd.openxmlformats-officedocument.presentationml.tags+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56" r:id="rId2"/>
    <p:sldId id="272" r:id="rId3"/>
    <p:sldId id="273" r:id="rId4"/>
    <p:sldId id="274" r:id="rId5"/>
    <p:sldId id="275" r:id="rId6"/>
    <p:sldId id="276" r:id="rId7"/>
    <p:sldId id="278" r:id="rId8"/>
    <p:sldId id="279" r:id="rId9"/>
    <p:sldId id="280" r:id="rId10"/>
    <p:sldId id="281" r:id="rId11"/>
    <p:sldId id="282" r:id="rId12"/>
    <p:sldId id="270" r:id="rId13"/>
    <p:sldId id="269" r:id="rId14"/>
    <p:sldId id="271" r:id="rId15"/>
    <p:sldId id="259" r:id="rId16"/>
    <p:sldId id="277" r:id="rId17"/>
  </p:sldIdLst>
  <p:sldSz cx="12192000" cy="6858000"/>
  <p:notesSz cx="9296400" cy="6881813"/>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7" autoAdjust="0"/>
    <p:restoredTop sz="69240" autoAdjust="0"/>
  </p:normalViewPr>
  <p:slideViewPr>
    <p:cSldViewPr snapToGrid="0">
      <p:cViewPr varScale="1">
        <p:scale>
          <a:sx n="81" d="100"/>
          <a:sy n="81" d="100"/>
        </p:scale>
        <p:origin x="984"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18" d="100"/>
          <a:sy n="118" d="100"/>
        </p:scale>
        <p:origin x="206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5AC75F-D0E4-4669-8BD5-2B2AE15B739C}" type="doc">
      <dgm:prSet loTypeId="urn:microsoft.com/office/officeart/2005/8/layout/pyramid2" loCatId="list" qsTypeId="urn:microsoft.com/office/officeart/2005/8/quickstyle/simple1" qsCatId="simple" csTypeId="urn:microsoft.com/office/officeart/2005/8/colors/accent1_2" csCatId="accent1" phldr="1"/>
      <dgm:spPr/>
    </dgm:pt>
    <dgm:pt modelId="{92D79FD7-19DE-428C-A810-1D61F1C6E567}">
      <dgm:prSet phldrT="[Text]"/>
      <dgm:spPr/>
      <dgm:t>
        <a:bodyPr/>
        <a:lstStyle/>
        <a:p>
          <a:r>
            <a:rPr lang="en-US" dirty="0" smtClean="0"/>
            <a:t>orientation</a:t>
          </a:r>
          <a:endParaRPr lang="en-US" dirty="0"/>
        </a:p>
      </dgm:t>
    </dgm:pt>
    <dgm:pt modelId="{29E209D8-FE97-435C-9893-278F830ABE5C}" type="parTrans" cxnId="{8D43B002-7012-4C1B-ABFD-DB8984F4CD8E}">
      <dgm:prSet/>
      <dgm:spPr/>
      <dgm:t>
        <a:bodyPr/>
        <a:lstStyle/>
        <a:p>
          <a:endParaRPr lang="en-US"/>
        </a:p>
      </dgm:t>
    </dgm:pt>
    <dgm:pt modelId="{3813E704-DC78-4A5C-89FD-2CC054A63BB7}" type="sibTrans" cxnId="{8D43B002-7012-4C1B-ABFD-DB8984F4CD8E}">
      <dgm:prSet/>
      <dgm:spPr/>
      <dgm:t>
        <a:bodyPr/>
        <a:lstStyle/>
        <a:p>
          <a:endParaRPr lang="en-US"/>
        </a:p>
      </dgm:t>
    </dgm:pt>
    <dgm:pt modelId="{F9A0DFC2-3A7A-4C39-9AE9-0BF499F6F145}">
      <dgm:prSet phldrT="[Text]"/>
      <dgm:spPr/>
      <dgm:t>
        <a:bodyPr/>
        <a:lstStyle/>
        <a:p>
          <a:r>
            <a:rPr lang="en-US" dirty="0" smtClean="0"/>
            <a:t>exploration</a:t>
          </a:r>
          <a:endParaRPr lang="en-US" dirty="0"/>
        </a:p>
      </dgm:t>
    </dgm:pt>
    <dgm:pt modelId="{66FF90E2-6160-48A1-B20D-73FF28206741}" type="parTrans" cxnId="{2678E76B-1185-4F4C-B756-E057F3CD32AE}">
      <dgm:prSet/>
      <dgm:spPr/>
      <dgm:t>
        <a:bodyPr/>
        <a:lstStyle/>
        <a:p>
          <a:endParaRPr lang="en-US"/>
        </a:p>
      </dgm:t>
    </dgm:pt>
    <dgm:pt modelId="{8AA1CFE8-0773-47C2-A94C-52ADC5463445}" type="sibTrans" cxnId="{2678E76B-1185-4F4C-B756-E057F3CD32AE}">
      <dgm:prSet/>
      <dgm:spPr/>
      <dgm:t>
        <a:bodyPr/>
        <a:lstStyle/>
        <a:p>
          <a:endParaRPr lang="en-US"/>
        </a:p>
      </dgm:t>
    </dgm:pt>
    <dgm:pt modelId="{05F485D2-761D-417E-8E76-EF462A3F63ED}">
      <dgm:prSet phldrT="[Text]"/>
      <dgm:spPr/>
      <dgm:t>
        <a:bodyPr/>
        <a:lstStyle/>
        <a:p>
          <a:r>
            <a:rPr lang="en-US" dirty="0" smtClean="0"/>
            <a:t>Investigation</a:t>
          </a:r>
          <a:endParaRPr lang="en-US" dirty="0"/>
        </a:p>
      </dgm:t>
    </dgm:pt>
    <dgm:pt modelId="{25E9F3F8-2E9E-4839-8797-457FB63DEC68}" type="parTrans" cxnId="{7A09C54A-B0CB-4940-A8A1-70CA2B62AA05}">
      <dgm:prSet/>
      <dgm:spPr/>
      <dgm:t>
        <a:bodyPr/>
        <a:lstStyle/>
        <a:p>
          <a:endParaRPr lang="en-US"/>
        </a:p>
      </dgm:t>
    </dgm:pt>
    <dgm:pt modelId="{A1F906B9-F8A0-424F-983A-F9A554F7718D}" type="sibTrans" cxnId="{7A09C54A-B0CB-4940-A8A1-70CA2B62AA05}">
      <dgm:prSet/>
      <dgm:spPr/>
      <dgm:t>
        <a:bodyPr/>
        <a:lstStyle/>
        <a:p>
          <a:endParaRPr lang="en-US"/>
        </a:p>
      </dgm:t>
    </dgm:pt>
    <dgm:pt modelId="{85A475A9-8AEA-4DAA-B252-867308DFC8DF}">
      <dgm:prSet phldrT="[Text]"/>
      <dgm:spPr/>
      <dgm:t>
        <a:bodyPr/>
        <a:lstStyle/>
        <a:p>
          <a:r>
            <a:rPr lang="en-US" dirty="0" smtClean="0"/>
            <a:t>proof</a:t>
          </a:r>
          <a:endParaRPr lang="en-US" dirty="0"/>
        </a:p>
      </dgm:t>
    </dgm:pt>
    <dgm:pt modelId="{8F769D11-3667-4970-8F53-E9A3A6AA8FEA}" type="parTrans" cxnId="{0912A4FA-E4D9-47B8-A554-03D4554FC7CD}">
      <dgm:prSet/>
      <dgm:spPr/>
      <dgm:t>
        <a:bodyPr/>
        <a:lstStyle/>
        <a:p>
          <a:endParaRPr lang="en-US"/>
        </a:p>
      </dgm:t>
    </dgm:pt>
    <dgm:pt modelId="{04796ADA-0A6F-4BE3-B4E2-250A93FD0903}" type="sibTrans" cxnId="{0912A4FA-E4D9-47B8-A554-03D4554FC7CD}">
      <dgm:prSet/>
      <dgm:spPr/>
      <dgm:t>
        <a:bodyPr/>
        <a:lstStyle/>
        <a:p>
          <a:endParaRPr lang="en-US"/>
        </a:p>
      </dgm:t>
    </dgm:pt>
    <dgm:pt modelId="{20F23C55-6561-48F5-B4ED-C9C838BB82D2}" type="pres">
      <dgm:prSet presAssocID="{7C5AC75F-D0E4-4669-8BD5-2B2AE15B739C}" presName="compositeShape" presStyleCnt="0">
        <dgm:presLayoutVars>
          <dgm:dir/>
          <dgm:resizeHandles/>
        </dgm:presLayoutVars>
      </dgm:prSet>
      <dgm:spPr/>
    </dgm:pt>
    <dgm:pt modelId="{BC5C8967-9451-4F8F-8A6C-9E83A16BE52A}" type="pres">
      <dgm:prSet presAssocID="{7C5AC75F-D0E4-4669-8BD5-2B2AE15B739C}" presName="pyramid" presStyleLbl="node1" presStyleIdx="0" presStyleCnt="1" custLinFactNeighborY="-247"/>
      <dgm:spPr/>
    </dgm:pt>
    <dgm:pt modelId="{1D03B779-62CD-4090-B35E-77D233B686DA}" type="pres">
      <dgm:prSet presAssocID="{7C5AC75F-D0E4-4669-8BD5-2B2AE15B739C}" presName="theList" presStyleCnt="0"/>
      <dgm:spPr/>
    </dgm:pt>
    <dgm:pt modelId="{1F89DC90-D693-48B9-9370-69C899100BE3}" type="pres">
      <dgm:prSet presAssocID="{92D79FD7-19DE-428C-A810-1D61F1C6E567}" presName="aNode" presStyleLbl="fgAcc1" presStyleIdx="0" presStyleCnt="4">
        <dgm:presLayoutVars>
          <dgm:bulletEnabled val="1"/>
        </dgm:presLayoutVars>
      </dgm:prSet>
      <dgm:spPr/>
      <dgm:t>
        <a:bodyPr/>
        <a:lstStyle/>
        <a:p>
          <a:endParaRPr lang="en-US"/>
        </a:p>
      </dgm:t>
    </dgm:pt>
    <dgm:pt modelId="{27DB184C-EB21-45F4-8D45-06BA3D1B3FAA}" type="pres">
      <dgm:prSet presAssocID="{92D79FD7-19DE-428C-A810-1D61F1C6E567}" presName="aSpace" presStyleCnt="0"/>
      <dgm:spPr/>
    </dgm:pt>
    <dgm:pt modelId="{1B762704-D299-499B-B430-D85A778E9428}" type="pres">
      <dgm:prSet presAssocID="{F9A0DFC2-3A7A-4C39-9AE9-0BF499F6F145}" presName="aNode" presStyleLbl="fgAcc1" presStyleIdx="1" presStyleCnt="4">
        <dgm:presLayoutVars>
          <dgm:bulletEnabled val="1"/>
        </dgm:presLayoutVars>
      </dgm:prSet>
      <dgm:spPr/>
      <dgm:t>
        <a:bodyPr/>
        <a:lstStyle/>
        <a:p>
          <a:endParaRPr lang="en-US"/>
        </a:p>
      </dgm:t>
    </dgm:pt>
    <dgm:pt modelId="{729EEF6E-9CC3-4F69-805C-A9834F60F326}" type="pres">
      <dgm:prSet presAssocID="{F9A0DFC2-3A7A-4C39-9AE9-0BF499F6F145}" presName="aSpace" presStyleCnt="0"/>
      <dgm:spPr/>
    </dgm:pt>
    <dgm:pt modelId="{6D9D35E6-8D17-4C54-BF65-59D7AA7227F2}" type="pres">
      <dgm:prSet presAssocID="{05F485D2-761D-417E-8E76-EF462A3F63ED}" presName="aNode" presStyleLbl="fgAcc1" presStyleIdx="2" presStyleCnt="4">
        <dgm:presLayoutVars>
          <dgm:bulletEnabled val="1"/>
        </dgm:presLayoutVars>
      </dgm:prSet>
      <dgm:spPr/>
      <dgm:t>
        <a:bodyPr/>
        <a:lstStyle/>
        <a:p>
          <a:endParaRPr lang="en-US"/>
        </a:p>
      </dgm:t>
    </dgm:pt>
    <dgm:pt modelId="{DB0638F3-AC25-4D7E-B7E9-862B0D31BD91}" type="pres">
      <dgm:prSet presAssocID="{05F485D2-761D-417E-8E76-EF462A3F63ED}" presName="aSpace" presStyleCnt="0"/>
      <dgm:spPr/>
    </dgm:pt>
    <dgm:pt modelId="{14951A1E-97E4-4115-9F17-8C28C69BD7E3}" type="pres">
      <dgm:prSet presAssocID="{85A475A9-8AEA-4DAA-B252-867308DFC8DF}" presName="aNode" presStyleLbl="fgAcc1" presStyleIdx="3" presStyleCnt="4">
        <dgm:presLayoutVars>
          <dgm:bulletEnabled val="1"/>
        </dgm:presLayoutVars>
      </dgm:prSet>
      <dgm:spPr/>
      <dgm:t>
        <a:bodyPr/>
        <a:lstStyle/>
        <a:p>
          <a:endParaRPr lang="en-US"/>
        </a:p>
      </dgm:t>
    </dgm:pt>
    <dgm:pt modelId="{A1719221-D861-4EE1-AF69-3D2DB6FEC567}" type="pres">
      <dgm:prSet presAssocID="{85A475A9-8AEA-4DAA-B252-867308DFC8DF}" presName="aSpace" presStyleCnt="0"/>
      <dgm:spPr/>
    </dgm:pt>
  </dgm:ptLst>
  <dgm:cxnLst>
    <dgm:cxn modelId="{C563DB47-832A-4CC4-ABDE-E65CF3209009}" type="presOf" srcId="{F9A0DFC2-3A7A-4C39-9AE9-0BF499F6F145}" destId="{1B762704-D299-499B-B430-D85A778E9428}" srcOrd="0" destOrd="0" presId="urn:microsoft.com/office/officeart/2005/8/layout/pyramid2"/>
    <dgm:cxn modelId="{0912A4FA-E4D9-47B8-A554-03D4554FC7CD}" srcId="{7C5AC75F-D0E4-4669-8BD5-2B2AE15B739C}" destId="{85A475A9-8AEA-4DAA-B252-867308DFC8DF}" srcOrd="3" destOrd="0" parTransId="{8F769D11-3667-4970-8F53-E9A3A6AA8FEA}" sibTransId="{04796ADA-0A6F-4BE3-B4E2-250A93FD0903}"/>
    <dgm:cxn modelId="{26E254B2-BAFF-49D0-A424-1FA82137BADD}" type="presOf" srcId="{92D79FD7-19DE-428C-A810-1D61F1C6E567}" destId="{1F89DC90-D693-48B9-9370-69C899100BE3}" srcOrd="0" destOrd="0" presId="urn:microsoft.com/office/officeart/2005/8/layout/pyramid2"/>
    <dgm:cxn modelId="{6A2C8D1D-4C3F-450F-8089-7E6ECE874067}" type="presOf" srcId="{05F485D2-761D-417E-8E76-EF462A3F63ED}" destId="{6D9D35E6-8D17-4C54-BF65-59D7AA7227F2}" srcOrd="0" destOrd="0" presId="urn:microsoft.com/office/officeart/2005/8/layout/pyramid2"/>
    <dgm:cxn modelId="{1A2955C4-E04B-4D64-B436-DF4ACFAAFF44}" type="presOf" srcId="{85A475A9-8AEA-4DAA-B252-867308DFC8DF}" destId="{14951A1E-97E4-4115-9F17-8C28C69BD7E3}" srcOrd="0" destOrd="0" presId="urn:microsoft.com/office/officeart/2005/8/layout/pyramid2"/>
    <dgm:cxn modelId="{7A09C54A-B0CB-4940-A8A1-70CA2B62AA05}" srcId="{7C5AC75F-D0E4-4669-8BD5-2B2AE15B739C}" destId="{05F485D2-761D-417E-8E76-EF462A3F63ED}" srcOrd="2" destOrd="0" parTransId="{25E9F3F8-2E9E-4839-8797-457FB63DEC68}" sibTransId="{A1F906B9-F8A0-424F-983A-F9A554F7718D}"/>
    <dgm:cxn modelId="{2678E76B-1185-4F4C-B756-E057F3CD32AE}" srcId="{7C5AC75F-D0E4-4669-8BD5-2B2AE15B739C}" destId="{F9A0DFC2-3A7A-4C39-9AE9-0BF499F6F145}" srcOrd="1" destOrd="0" parTransId="{66FF90E2-6160-48A1-B20D-73FF28206741}" sibTransId="{8AA1CFE8-0773-47C2-A94C-52ADC5463445}"/>
    <dgm:cxn modelId="{BBF7E461-A94F-4CC9-8E8E-8700B0DC5EC9}" type="presOf" srcId="{7C5AC75F-D0E4-4669-8BD5-2B2AE15B739C}" destId="{20F23C55-6561-48F5-B4ED-C9C838BB82D2}" srcOrd="0" destOrd="0" presId="urn:microsoft.com/office/officeart/2005/8/layout/pyramid2"/>
    <dgm:cxn modelId="{8D43B002-7012-4C1B-ABFD-DB8984F4CD8E}" srcId="{7C5AC75F-D0E4-4669-8BD5-2B2AE15B739C}" destId="{92D79FD7-19DE-428C-A810-1D61F1C6E567}" srcOrd="0" destOrd="0" parTransId="{29E209D8-FE97-435C-9893-278F830ABE5C}" sibTransId="{3813E704-DC78-4A5C-89FD-2CC054A63BB7}"/>
    <dgm:cxn modelId="{7663B685-E7BA-43AF-970F-D5CF994B97D9}" type="presParOf" srcId="{20F23C55-6561-48F5-B4ED-C9C838BB82D2}" destId="{BC5C8967-9451-4F8F-8A6C-9E83A16BE52A}" srcOrd="0" destOrd="0" presId="urn:microsoft.com/office/officeart/2005/8/layout/pyramid2"/>
    <dgm:cxn modelId="{B8017BC3-E1F1-455B-ABB5-0346D3C90E95}" type="presParOf" srcId="{20F23C55-6561-48F5-B4ED-C9C838BB82D2}" destId="{1D03B779-62CD-4090-B35E-77D233B686DA}" srcOrd="1" destOrd="0" presId="urn:microsoft.com/office/officeart/2005/8/layout/pyramid2"/>
    <dgm:cxn modelId="{E340AF40-0932-4E8A-BF69-92C3E6BD2C3B}" type="presParOf" srcId="{1D03B779-62CD-4090-B35E-77D233B686DA}" destId="{1F89DC90-D693-48B9-9370-69C899100BE3}" srcOrd="0" destOrd="0" presId="urn:microsoft.com/office/officeart/2005/8/layout/pyramid2"/>
    <dgm:cxn modelId="{9970AB2F-4D36-49F0-9825-FDA53555CB66}" type="presParOf" srcId="{1D03B779-62CD-4090-B35E-77D233B686DA}" destId="{27DB184C-EB21-45F4-8D45-06BA3D1B3FAA}" srcOrd="1" destOrd="0" presId="urn:microsoft.com/office/officeart/2005/8/layout/pyramid2"/>
    <dgm:cxn modelId="{C20E7E57-1EC9-4B4C-86E2-5758C38D8EF7}" type="presParOf" srcId="{1D03B779-62CD-4090-B35E-77D233B686DA}" destId="{1B762704-D299-499B-B430-D85A778E9428}" srcOrd="2" destOrd="0" presId="urn:microsoft.com/office/officeart/2005/8/layout/pyramid2"/>
    <dgm:cxn modelId="{0D0FCED8-DA22-4CD8-BFD7-2774E29FEBE6}" type="presParOf" srcId="{1D03B779-62CD-4090-B35E-77D233B686DA}" destId="{729EEF6E-9CC3-4F69-805C-A9834F60F326}" srcOrd="3" destOrd="0" presId="urn:microsoft.com/office/officeart/2005/8/layout/pyramid2"/>
    <dgm:cxn modelId="{A3435265-2D5A-439F-81CD-2D639FA9B83D}" type="presParOf" srcId="{1D03B779-62CD-4090-B35E-77D233B686DA}" destId="{6D9D35E6-8D17-4C54-BF65-59D7AA7227F2}" srcOrd="4" destOrd="0" presId="urn:microsoft.com/office/officeart/2005/8/layout/pyramid2"/>
    <dgm:cxn modelId="{6602F7B2-1B8E-48CD-82DE-7DA1084CCFBC}" type="presParOf" srcId="{1D03B779-62CD-4090-B35E-77D233B686DA}" destId="{DB0638F3-AC25-4D7E-B7E9-862B0D31BD91}" srcOrd="5" destOrd="0" presId="urn:microsoft.com/office/officeart/2005/8/layout/pyramid2"/>
    <dgm:cxn modelId="{33725552-6356-4387-8510-F1D1F1658BDF}" type="presParOf" srcId="{1D03B779-62CD-4090-B35E-77D233B686DA}" destId="{14951A1E-97E4-4115-9F17-8C28C69BD7E3}" srcOrd="6" destOrd="0" presId="urn:microsoft.com/office/officeart/2005/8/layout/pyramid2"/>
    <dgm:cxn modelId="{B1296AE6-3C0A-491A-9ADE-601108DE809F}" type="presParOf" srcId="{1D03B779-62CD-4090-B35E-77D233B686DA}" destId="{A1719221-D861-4EE1-AF69-3D2DB6FEC567}"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20A257-76DB-4B53-A06E-44F78A01202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7A70B67C-E323-47A1-95FF-ACAFF448AD4E}">
      <dgm:prSet phldrT="[Text]"/>
      <dgm:spPr/>
      <dgm:t>
        <a:bodyPr/>
        <a:lstStyle/>
        <a:p>
          <a:r>
            <a:rPr lang="en-US" dirty="0" smtClean="0"/>
            <a:t>72 Games</a:t>
          </a:r>
          <a:endParaRPr lang="en-US" dirty="0"/>
        </a:p>
      </dgm:t>
    </dgm:pt>
    <dgm:pt modelId="{C265E950-2302-45AE-B7CC-ED06592F621C}" type="parTrans" cxnId="{F9D7E35F-98DD-41D4-A4E2-2B2D107C5820}">
      <dgm:prSet/>
      <dgm:spPr/>
      <dgm:t>
        <a:bodyPr/>
        <a:lstStyle/>
        <a:p>
          <a:endParaRPr lang="en-US"/>
        </a:p>
      </dgm:t>
    </dgm:pt>
    <dgm:pt modelId="{166EC2F1-F0B8-4E21-A6F5-02C99BB9B5B6}" type="sibTrans" cxnId="{F9D7E35F-98DD-41D4-A4E2-2B2D107C5820}">
      <dgm:prSet/>
      <dgm:spPr/>
      <dgm:t>
        <a:bodyPr/>
        <a:lstStyle/>
        <a:p>
          <a:endParaRPr lang="en-US"/>
        </a:p>
      </dgm:t>
    </dgm:pt>
    <dgm:pt modelId="{41785308-CF35-43B7-8B16-A35E2A18FCAF}">
      <dgm:prSet phldrT="[Text]"/>
      <dgm:spPr/>
      <dgm:t>
        <a:bodyPr/>
        <a:lstStyle/>
        <a:p>
          <a:r>
            <a:rPr lang="en-US" dirty="0" smtClean="0"/>
            <a:t>18 x Class D</a:t>
          </a:r>
          <a:endParaRPr lang="en-US" dirty="0"/>
        </a:p>
      </dgm:t>
    </dgm:pt>
    <dgm:pt modelId="{E34BDBDD-1035-4A4D-8FAB-9D65CF89147A}" type="parTrans" cxnId="{ACA895F0-0151-4BF6-9D5A-48E53A0C6A1E}">
      <dgm:prSet/>
      <dgm:spPr/>
      <dgm:t>
        <a:bodyPr/>
        <a:lstStyle/>
        <a:p>
          <a:endParaRPr lang="en-US"/>
        </a:p>
      </dgm:t>
    </dgm:pt>
    <dgm:pt modelId="{94682313-1DC0-4C5D-A70C-72F19B00D59C}" type="sibTrans" cxnId="{ACA895F0-0151-4BF6-9D5A-48E53A0C6A1E}">
      <dgm:prSet/>
      <dgm:spPr/>
      <dgm:t>
        <a:bodyPr/>
        <a:lstStyle/>
        <a:p>
          <a:endParaRPr lang="en-US"/>
        </a:p>
      </dgm:t>
    </dgm:pt>
    <dgm:pt modelId="{C67692D5-D6E6-41B2-9D77-10C674007A74}">
      <dgm:prSet phldrT="[Text]"/>
      <dgm:spPr>
        <a:solidFill>
          <a:schemeClr val="accent1">
            <a:lumMod val="75000"/>
          </a:schemeClr>
        </a:solidFill>
      </dgm:spPr>
      <dgm:t>
        <a:bodyPr/>
        <a:lstStyle/>
        <a:p>
          <a:r>
            <a:rPr lang="en-US" dirty="0" smtClean="0"/>
            <a:t>6 x </a:t>
          </a:r>
          <a:r>
            <a:rPr lang="en-US" dirty="0" err="1" smtClean="0"/>
            <a:t>HvH</a:t>
          </a:r>
          <a:endParaRPr lang="en-US" dirty="0"/>
        </a:p>
      </dgm:t>
    </dgm:pt>
    <dgm:pt modelId="{2529184F-3091-4594-865C-4696F1503620}" type="parTrans" cxnId="{41070D9C-4F27-439C-BDE5-21EE4EAEF747}">
      <dgm:prSet/>
      <dgm:spPr/>
      <dgm:t>
        <a:bodyPr/>
        <a:lstStyle/>
        <a:p>
          <a:endParaRPr lang="en-US"/>
        </a:p>
      </dgm:t>
    </dgm:pt>
    <dgm:pt modelId="{26EC4144-FB46-4592-B34E-F191ECF8AC63}" type="sibTrans" cxnId="{41070D9C-4F27-439C-BDE5-21EE4EAEF747}">
      <dgm:prSet/>
      <dgm:spPr/>
      <dgm:t>
        <a:bodyPr/>
        <a:lstStyle/>
        <a:p>
          <a:endParaRPr lang="en-US"/>
        </a:p>
      </dgm:t>
    </dgm:pt>
    <dgm:pt modelId="{06D648CD-A7A9-43D3-86AB-CBAB09307D32}">
      <dgm:prSet phldrT="[Text]"/>
      <dgm:spPr>
        <a:solidFill>
          <a:schemeClr val="accent2">
            <a:lumMod val="75000"/>
          </a:schemeClr>
        </a:solidFill>
      </dgm:spPr>
      <dgm:t>
        <a:bodyPr/>
        <a:lstStyle/>
        <a:p>
          <a:r>
            <a:rPr lang="en-US" dirty="0" smtClean="0"/>
            <a:t>6 x </a:t>
          </a:r>
          <a:r>
            <a:rPr lang="en-US" dirty="0" err="1" smtClean="0"/>
            <a:t>SvS</a:t>
          </a:r>
          <a:endParaRPr lang="en-US" dirty="0"/>
        </a:p>
      </dgm:t>
    </dgm:pt>
    <dgm:pt modelId="{8D34EC6B-AD16-43BE-A3AC-2E3CE5363A29}" type="parTrans" cxnId="{833C75B1-B728-4A01-863D-CB039921EC8B}">
      <dgm:prSet/>
      <dgm:spPr/>
      <dgm:t>
        <a:bodyPr/>
        <a:lstStyle/>
        <a:p>
          <a:endParaRPr lang="en-US"/>
        </a:p>
      </dgm:t>
    </dgm:pt>
    <dgm:pt modelId="{0AD5A882-B2A2-4B34-9CE8-63E9BBBBEE57}" type="sibTrans" cxnId="{833C75B1-B728-4A01-863D-CB039921EC8B}">
      <dgm:prSet/>
      <dgm:spPr/>
      <dgm:t>
        <a:bodyPr/>
        <a:lstStyle/>
        <a:p>
          <a:endParaRPr lang="en-US"/>
        </a:p>
      </dgm:t>
    </dgm:pt>
    <dgm:pt modelId="{A858CAED-B5CA-4DEA-B6C5-6C9A242416A7}">
      <dgm:prSet phldrT="[Text]"/>
      <dgm:spPr/>
      <dgm:t>
        <a:bodyPr/>
        <a:lstStyle/>
        <a:p>
          <a:r>
            <a:rPr lang="en-US" dirty="0" smtClean="0"/>
            <a:t>18 x Class B</a:t>
          </a:r>
          <a:endParaRPr lang="en-US" dirty="0"/>
        </a:p>
      </dgm:t>
    </dgm:pt>
    <dgm:pt modelId="{30E27932-677E-480A-B9A5-DF8A13E7DF8D}" type="parTrans" cxnId="{A04A5172-2A5D-4952-AE29-75A63BC8A53F}">
      <dgm:prSet/>
      <dgm:spPr/>
      <dgm:t>
        <a:bodyPr/>
        <a:lstStyle/>
        <a:p>
          <a:endParaRPr lang="en-US"/>
        </a:p>
      </dgm:t>
    </dgm:pt>
    <dgm:pt modelId="{CA4E873E-59BA-4D38-9FA9-463A2DF64191}" type="sibTrans" cxnId="{A04A5172-2A5D-4952-AE29-75A63BC8A53F}">
      <dgm:prSet/>
      <dgm:spPr/>
      <dgm:t>
        <a:bodyPr/>
        <a:lstStyle/>
        <a:p>
          <a:endParaRPr lang="en-US"/>
        </a:p>
      </dgm:t>
    </dgm:pt>
    <dgm:pt modelId="{86C50050-41D6-4E96-832D-682D9F3BBE2A}">
      <dgm:prSet phldrT="[Text]"/>
      <dgm:spPr>
        <a:solidFill>
          <a:schemeClr val="accent1">
            <a:lumMod val="75000"/>
          </a:schemeClr>
        </a:solidFill>
      </dgm:spPr>
      <dgm:t>
        <a:bodyPr/>
        <a:lstStyle/>
        <a:p>
          <a:r>
            <a:rPr lang="en-US" dirty="0" smtClean="0"/>
            <a:t>6 x </a:t>
          </a:r>
          <a:r>
            <a:rPr lang="en-US" dirty="0" err="1" smtClean="0"/>
            <a:t>HvH</a:t>
          </a:r>
          <a:endParaRPr lang="en-US" dirty="0"/>
        </a:p>
      </dgm:t>
    </dgm:pt>
    <dgm:pt modelId="{E6F8909E-0E66-4980-B2B5-12813E8A065A}" type="parTrans" cxnId="{B49B7C43-2E93-46C0-AB40-AEB2B4FA3E5F}">
      <dgm:prSet/>
      <dgm:spPr/>
      <dgm:t>
        <a:bodyPr/>
        <a:lstStyle/>
        <a:p>
          <a:endParaRPr lang="en-US"/>
        </a:p>
      </dgm:t>
    </dgm:pt>
    <dgm:pt modelId="{85EFC8DB-E72E-47FD-A174-DDFA1EDE034C}" type="sibTrans" cxnId="{B49B7C43-2E93-46C0-AB40-AEB2B4FA3E5F}">
      <dgm:prSet/>
      <dgm:spPr/>
      <dgm:t>
        <a:bodyPr/>
        <a:lstStyle/>
        <a:p>
          <a:endParaRPr lang="en-US"/>
        </a:p>
      </dgm:t>
    </dgm:pt>
    <dgm:pt modelId="{495B960C-0517-4F52-97B7-8DE19223D012}">
      <dgm:prSet phldrT="[Text]"/>
      <dgm:spPr>
        <a:solidFill>
          <a:schemeClr val="accent3">
            <a:lumMod val="75000"/>
          </a:schemeClr>
        </a:solidFill>
      </dgm:spPr>
      <dgm:t>
        <a:bodyPr/>
        <a:lstStyle/>
        <a:p>
          <a:r>
            <a:rPr lang="en-US" dirty="0" smtClean="0"/>
            <a:t>6 x </a:t>
          </a:r>
          <a:r>
            <a:rPr lang="en-US" dirty="0" err="1" smtClean="0"/>
            <a:t>AvA</a:t>
          </a:r>
          <a:endParaRPr lang="en-US" dirty="0"/>
        </a:p>
      </dgm:t>
    </dgm:pt>
    <dgm:pt modelId="{F423962E-8933-4AF5-9963-9BA3F0986C9A}" type="parTrans" cxnId="{A0CC4FE7-9826-414F-9931-DF103037EBF3}">
      <dgm:prSet/>
      <dgm:spPr/>
      <dgm:t>
        <a:bodyPr/>
        <a:lstStyle/>
        <a:p>
          <a:endParaRPr lang="en-US"/>
        </a:p>
      </dgm:t>
    </dgm:pt>
    <dgm:pt modelId="{DBD521EB-B9FF-4EF1-877D-F26676153E48}" type="sibTrans" cxnId="{A0CC4FE7-9826-414F-9931-DF103037EBF3}">
      <dgm:prSet/>
      <dgm:spPr/>
      <dgm:t>
        <a:bodyPr/>
        <a:lstStyle/>
        <a:p>
          <a:endParaRPr lang="en-US"/>
        </a:p>
      </dgm:t>
    </dgm:pt>
    <dgm:pt modelId="{A90652F2-5014-4BBC-B609-57EF181BD747}">
      <dgm:prSet phldrT="[Text]"/>
      <dgm:spPr>
        <a:solidFill>
          <a:schemeClr val="accent2">
            <a:lumMod val="75000"/>
          </a:schemeClr>
        </a:solidFill>
      </dgm:spPr>
      <dgm:t>
        <a:bodyPr/>
        <a:lstStyle/>
        <a:p>
          <a:r>
            <a:rPr lang="en-US" dirty="0" smtClean="0"/>
            <a:t>6 x </a:t>
          </a:r>
          <a:r>
            <a:rPr lang="en-US" dirty="0" err="1" smtClean="0"/>
            <a:t>SvS</a:t>
          </a:r>
          <a:endParaRPr lang="en-US" dirty="0"/>
        </a:p>
      </dgm:t>
    </dgm:pt>
    <dgm:pt modelId="{777352F4-F9D5-4C7E-B37D-5DFE881465B6}" type="parTrans" cxnId="{450AEBD8-A409-4E0C-85DB-45796C9AB5F5}">
      <dgm:prSet/>
      <dgm:spPr/>
      <dgm:t>
        <a:bodyPr/>
        <a:lstStyle/>
        <a:p>
          <a:endParaRPr lang="en-US"/>
        </a:p>
      </dgm:t>
    </dgm:pt>
    <dgm:pt modelId="{A08C75FA-3DAF-409E-938C-FFECC036EBC1}" type="sibTrans" cxnId="{450AEBD8-A409-4E0C-85DB-45796C9AB5F5}">
      <dgm:prSet/>
      <dgm:spPr/>
      <dgm:t>
        <a:bodyPr/>
        <a:lstStyle/>
        <a:p>
          <a:endParaRPr lang="en-US"/>
        </a:p>
      </dgm:t>
    </dgm:pt>
    <dgm:pt modelId="{899BB074-DCFD-44F3-A11B-4C560477AE16}">
      <dgm:prSet phldrT="[Text]"/>
      <dgm:spPr>
        <a:solidFill>
          <a:schemeClr val="accent3">
            <a:lumMod val="75000"/>
          </a:schemeClr>
        </a:solidFill>
      </dgm:spPr>
      <dgm:t>
        <a:bodyPr/>
        <a:lstStyle/>
        <a:p>
          <a:r>
            <a:rPr lang="en-US" dirty="0" smtClean="0"/>
            <a:t>6 x </a:t>
          </a:r>
          <a:r>
            <a:rPr lang="en-US" dirty="0" err="1" smtClean="0"/>
            <a:t>AvA</a:t>
          </a:r>
          <a:endParaRPr lang="en-US" dirty="0"/>
        </a:p>
      </dgm:t>
    </dgm:pt>
    <dgm:pt modelId="{63EA0BCC-8D35-41EB-ABAA-9839AB295B26}" type="parTrans" cxnId="{19EF3C4F-2BB1-459C-B587-008E5AF4A527}">
      <dgm:prSet/>
      <dgm:spPr/>
      <dgm:t>
        <a:bodyPr/>
        <a:lstStyle/>
        <a:p>
          <a:endParaRPr lang="en-US"/>
        </a:p>
      </dgm:t>
    </dgm:pt>
    <dgm:pt modelId="{8B242A22-7B75-4B56-AC07-02823EA310FB}" type="sibTrans" cxnId="{19EF3C4F-2BB1-459C-B587-008E5AF4A527}">
      <dgm:prSet/>
      <dgm:spPr/>
      <dgm:t>
        <a:bodyPr/>
        <a:lstStyle/>
        <a:p>
          <a:endParaRPr lang="en-US"/>
        </a:p>
      </dgm:t>
    </dgm:pt>
    <dgm:pt modelId="{9624AAF9-A814-48A9-87BA-788A87EBEDE0}">
      <dgm:prSet phldrT="[Text]"/>
      <dgm:spPr/>
      <dgm:t>
        <a:bodyPr/>
        <a:lstStyle/>
        <a:p>
          <a:r>
            <a:rPr lang="en-US" dirty="0" smtClean="0"/>
            <a:t>18 x Class Ex</a:t>
          </a:r>
          <a:endParaRPr lang="en-US" dirty="0"/>
        </a:p>
      </dgm:t>
    </dgm:pt>
    <dgm:pt modelId="{1FA0F861-EC7F-4E31-88AC-AABBB029311A}" type="parTrans" cxnId="{77B02613-3DE8-4110-BACB-495B14DE7DFF}">
      <dgm:prSet/>
      <dgm:spPr/>
      <dgm:t>
        <a:bodyPr/>
        <a:lstStyle/>
        <a:p>
          <a:endParaRPr lang="en-US"/>
        </a:p>
      </dgm:t>
    </dgm:pt>
    <dgm:pt modelId="{73B6C032-F738-49A5-B230-652C9E47D219}" type="sibTrans" cxnId="{77B02613-3DE8-4110-BACB-495B14DE7DFF}">
      <dgm:prSet/>
      <dgm:spPr/>
      <dgm:t>
        <a:bodyPr/>
        <a:lstStyle/>
        <a:p>
          <a:endParaRPr lang="en-US"/>
        </a:p>
      </dgm:t>
    </dgm:pt>
    <dgm:pt modelId="{232DB395-6E6A-479E-94F6-32256D5DD9E6}">
      <dgm:prSet phldrT="[Text]"/>
      <dgm:spPr>
        <a:solidFill>
          <a:schemeClr val="accent1">
            <a:lumMod val="75000"/>
          </a:schemeClr>
        </a:solidFill>
      </dgm:spPr>
      <dgm:t>
        <a:bodyPr/>
        <a:lstStyle/>
        <a:p>
          <a:r>
            <a:rPr lang="en-US" dirty="0" smtClean="0"/>
            <a:t>6 x </a:t>
          </a:r>
          <a:r>
            <a:rPr lang="en-US" dirty="0" err="1" smtClean="0"/>
            <a:t>HvH</a:t>
          </a:r>
          <a:endParaRPr lang="en-US" dirty="0"/>
        </a:p>
      </dgm:t>
    </dgm:pt>
    <dgm:pt modelId="{1D44D8C4-9977-4A4F-87AB-54E5586A013D}" type="parTrans" cxnId="{82BFA4C9-A786-4202-8ABE-1CB3186D60DD}">
      <dgm:prSet/>
      <dgm:spPr/>
      <dgm:t>
        <a:bodyPr/>
        <a:lstStyle/>
        <a:p>
          <a:endParaRPr lang="en-US"/>
        </a:p>
      </dgm:t>
    </dgm:pt>
    <dgm:pt modelId="{D76E02A2-B1F2-4EEE-9DAE-4A2E137DB43D}" type="sibTrans" cxnId="{82BFA4C9-A786-4202-8ABE-1CB3186D60DD}">
      <dgm:prSet/>
      <dgm:spPr/>
      <dgm:t>
        <a:bodyPr/>
        <a:lstStyle/>
        <a:p>
          <a:endParaRPr lang="en-US"/>
        </a:p>
      </dgm:t>
    </dgm:pt>
    <dgm:pt modelId="{52B54D00-90D9-4C4D-8751-7B933C5043E7}">
      <dgm:prSet phldrT="[Text]"/>
      <dgm:spPr>
        <a:solidFill>
          <a:schemeClr val="accent2">
            <a:lumMod val="75000"/>
          </a:schemeClr>
        </a:solidFill>
      </dgm:spPr>
      <dgm:t>
        <a:bodyPr/>
        <a:lstStyle/>
        <a:p>
          <a:r>
            <a:rPr lang="en-US" dirty="0" smtClean="0"/>
            <a:t>6 x </a:t>
          </a:r>
          <a:r>
            <a:rPr lang="en-US" dirty="0" err="1" smtClean="0"/>
            <a:t>SvS</a:t>
          </a:r>
          <a:endParaRPr lang="en-US" dirty="0"/>
        </a:p>
      </dgm:t>
    </dgm:pt>
    <dgm:pt modelId="{C04CCC9C-F97C-4519-954D-4AA7AF9F8D9F}" type="parTrans" cxnId="{46C49E79-0749-4B60-9D01-49E7C6CA4100}">
      <dgm:prSet/>
      <dgm:spPr/>
      <dgm:t>
        <a:bodyPr/>
        <a:lstStyle/>
        <a:p>
          <a:endParaRPr lang="en-US"/>
        </a:p>
      </dgm:t>
    </dgm:pt>
    <dgm:pt modelId="{B5D77FBB-1681-4DEB-8368-D4EF1AB0E309}" type="sibTrans" cxnId="{46C49E79-0749-4B60-9D01-49E7C6CA4100}">
      <dgm:prSet/>
      <dgm:spPr/>
      <dgm:t>
        <a:bodyPr/>
        <a:lstStyle/>
        <a:p>
          <a:endParaRPr lang="en-US"/>
        </a:p>
      </dgm:t>
    </dgm:pt>
    <dgm:pt modelId="{57D94784-15BD-4DAF-AA88-85855181444E}">
      <dgm:prSet phldrT="[Text]"/>
      <dgm:spPr>
        <a:solidFill>
          <a:schemeClr val="accent3">
            <a:lumMod val="75000"/>
          </a:schemeClr>
        </a:solidFill>
      </dgm:spPr>
      <dgm:t>
        <a:bodyPr/>
        <a:lstStyle/>
        <a:p>
          <a:r>
            <a:rPr lang="en-US" dirty="0" smtClean="0"/>
            <a:t>6 x </a:t>
          </a:r>
          <a:r>
            <a:rPr lang="en-US" dirty="0" err="1" smtClean="0"/>
            <a:t>AvA</a:t>
          </a:r>
          <a:endParaRPr lang="en-US" dirty="0"/>
        </a:p>
      </dgm:t>
    </dgm:pt>
    <dgm:pt modelId="{BB901773-1252-435E-8C35-78C5375113C0}" type="parTrans" cxnId="{8CC4B25E-BF19-4A50-A022-4F7CAD41F401}">
      <dgm:prSet/>
      <dgm:spPr/>
      <dgm:t>
        <a:bodyPr/>
        <a:lstStyle/>
        <a:p>
          <a:endParaRPr lang="en-US"/>
        </a:p>
      </dgm:t>
    </dgm:pt>
    <dgm:pt modelId="{9B0F6AF7-8E21-4F1C-A047-8751AD50A7AD}" type="sibTrans" cxnId="{8CC4B25E-BF19-4A50-A022-4F7CAD41F401}">
      <dgm:prSet/>
      <dgm:spPr/>
      <dgm:t>
        <a:bodyPr/>
        <a:lstStyle/>
        <a:p>
          <a:endParaRPr lang="en-US"/>
        </a:p>
      </dgm:t>
    </dgm:pt>
    <dgm:pt modelId="{5CFD3018-07E9-469D-9A98-E403D0642526}">
      <dgm:prSet phldrT="[Text]"/>
      <dgm:spPr/>
      <dgm:t>
        <a:bodyPr/>
        <a:lstStyle/>
        <a:p>
          <a:r>
            <a:rPr lang="en-US" dirty="0" smtClean="0"/>
            <a:t>18 x Class GM</a:t>
          </a:r>
          <a:endParaRPr lang="en-US" dirty="0"/>
        </a:p>
      </dgm:t>
    </dgm:pt>
    <dgm:pt modelId="{28BF8FDE-D0E4-4BBC-9141-8C234536D6E6}" type="parTrans" cxnId="{4C4F7A91-9A2D-4DA4-9BC8-B05B058C687B}">
      <dgm:prSet/>
      <dgm:spPr/>
      <dgm:t>
        <a:bodyPr/>
        <a:lstStyle/>
        <a:p>
          <a:endParaRPr lang="en-US"/>
        </a:p>
      </dgm:t>
    </dgm:pt>
    <dgm:pt modelId="{113A3097-035C-4D36-9E65-B8F7E3A8676A}" type="sibTrans" cxnId="{4C4F7A91-9A2D-4DA4-9BC8-B05B058C687B}">
      <dgm:prSet/>
      <dgm:spPr/>
      <dgm:t>
        <a:bodyPr/>
        <a:lstStyle/>
        <a:p>
          <a:endParaRPr lang="en-US"/>
        </a:p>
      </dgm:t>
    </dgm:pt>
    <dgm:pt modelId="{5A48A529-00CD-42A3-8205-D03813775155}">
      <dgm:prSet phldrT="[Text]"/>
      <dgm:spPr>
        <a:solidFill>
          <a:schemeClr val="accent1">
            <a:lumMod val="75000"/>
          </a:schemeClr>
        </a:solidFill>
      </dgm:spPr>
      <dgm:t>
        <a:bodyPr/>
        <a:lstStyle/>
        <a:p>
          <a:r>
            <a:rPr lang="en-US" dirty="0" smtClean="0"/>
            <a:t>6 x </a:t>
          </a:r>
          <a:r>
            <a:rPr lang="en-US" dirty="0" err="1" smtClean="0"/>
            <a:t>HvH</a:t>
          </a:r>
          <a:endParaRPr lang="en-US" dirty="0"/>
        </a:p>
      </dgm:t>
    </dgm:pt>
    <dgm:pt modelId="{F2345E90-51E2-4707-87E3-5F8798187354}" type="parTrans" cxnId="{A6BAD00D-B644-4981-B80E-6684B7FD9DBD}">
      <dgm:prSet/>
      <dgm:spPr/>
      <dgm:t>
        <a:bodyPr/>
        <a:lstStyle/>
        <a:p>
          <a:endParaRPr lang="en-US"/>
        </a:p>
      </dgm:t>
    </dgm:pt>
    <dgm:pt modelId="{24914D2B-4C34-4DFA-A44F-4E1FCA251811}" type="sibTrans" cxnId="{A6BAD00D-B644-4981-B80E-6684B7FD9DBD}">
      <dgm:prSet/>
      <dgm:spPr/>
      <dgm:t>
        <a:bodyPr/>
        <a:lstStyle/>
        <a:p>
          <a:endParaRPr lang="en-US"/>
        </a:p>
      </dgm:t>
    </dgm:pt>
    <dgm:pt modelId="{D5D9D2C0-27B5-4086-9888-085F44E82F47}">
      <dgm:prSet phldrT="[Text]"/>
      <dgm:spPr>
        <a:solidFill>
          <a:schemeClr val="accent2">
            <a:lumMod val="75000"/>
          </a:schemeClr>
        </a:solidFill>
      </dgm:spPr>
      <dgm:t>
        <a:bodyPr/>
        <a:lstStyle/>
        <a:p>
          <a:r>
            <a:rPr lang="en-US" dirty="0" smtClean="0"/>
            <a:t>6 x </a:t>
          </a:r>
          <a:r>
            <a:rPr lang="en-US" dirty="0" err="1" smtClean="0"/>
            <a:t>SvS</a:t>
          </a:r>
          <a:endParaRPr lang="en-US" dirty="0"/>
        </a:p>
      </dgm:t>
    </dgm:pt>
    <dgm:pt modelId="{295DF4E2-660E-4313-99F5-71E0C5D4D021}" type="parTrans" cxnId="{977FC7E5-D3C6-493E-AEC3-F20FDE1EF4D6}">
      <dgm:prSet/>
      <dgm:spPr/>
      <dgm:t>
        <a:bodyPr/>
        <a:lstStyle/>
        <a:p>
          <a:endParaRPr lang="en-US"/>
        </a:p>
      </dgm:t>
    </dgm:pt>
    <dgm:pt modelId="{7B1E2ED9-F612-4147-A62F-E4D3FCFD6E40}" type="sibTrans" cxnId="{977FC7E5-D3C6-493E-AEC3-F20FDE1EF4D6}">
      <dgm:prSet/>
      <dgm:spPr/>
      <dgm:t>
        <a:bodyPr/>
        <a:lstStyle/>
        <a:p>
          <a:endParaRPr lang="en-US"/>
        </a:p>
      </dgm:t>
    </dgm:pt>
    <dgm:pt modelId="{7E1D0748-5752-42A1-A855-BC8718028422}">
      <dgm:prSet phldrT="[Text]"/>
      <dgm:spPr>
        <a:solidFill>
          <a:schemeClr val="accent3">
            <a:lumMod val="75000"/>
          </a:schemeClr>
        </a:solidFill>
      </dgm:spPr>
      <dgm:t>
        <a:bodyPr/>
        <a:lstStyle/>
        <a:p>
          <a:r>
            <a:rPr lang="en-US" dirty="0" smtClean="0"/>
            <a:t>6 x </a:t>
          </a:r>
          <a:r>
            <a:rPr lang="en-US" dirty="0" err="1" smtClean="0"/>
            <a:t>AvA</a:t>
          </a:r>
          <a:endParaRPr lang="en-US" dirty="0"/>
        </a:p>
      </dgm:t>
    </dgm:pt>
    <dgm:pt modelId="{CAA71551-C532-40B9-BAA4-071EED8CC4DF}" type="parTrans" cxnId="{0B7EF524-96AC-4FBC-8C1B-F2F4D1EB5C2D}">
      <dgm:prSet/>
      <dgm:spPr/>
      <dgm:t>
        <a:bodyPr/>
        <a:lstStyle/>
        <a:p>
          <a:endParaRPr lang="en-US"/>
        </a:p>
      </dgm:t>
    </dgm:pt>
    <dgm:pt modelId="{37D3522C-2CAA-47B0-B60A-EE028B3C525C}" type="sibTrans" cxnId="{0B7EF524-96AC-4FBC-8C1B-F2F4D1EB5C2D}">
      <dgm:prSet/>
      <dgm:spPr/>
      <dgm:t>
        <a:bodyPr/>
        <a:lstStyle/>
        <a:p>
          <a:endParaRPr lang="en-US"/>
        </a:p>
      </dgm:t>
    </dgm:pt>
    <dgm:pt modelId="{FDAFED57-B3DB-401F-84D5-3F00977A6926}" type="pres">
      <dgm:prSet presAssocID="{BC20A257-76DB-4B53-A06E-44F78A01202E}" presName="diagram" presStyleCnt="0">
        <dgm:presLayoutVars>
          <dgm:chPref val="1"/>
          <dgm:dir/>
          <dgm:animOne val="branch"/>
          <dgm:animLvl val="lvl"/>
          <dgm:resizeHandles val="exact"/>
        </dgm:presLayoutVars>
      </dgm:prSet>
      <dgm:spPr/>
    </dgm:pt>
    <dgm:pt modelId="{0892CBA1-F1A9-45BD-BFAC-580DDE6A2485}" type="pres">
      <dgm:prSet presAssocID="{7A70B67C-E323-47A1-95FF-ACAFF448AD4E}" presName="root1" presStyleCnt="0"/>
      <dgm:spPr/>
    </dgm:pt>
    <dgm:pt modelId="{5674200B-9332-4754-80BD-2357BA2A802E}" type="pres">
      <dgm:prSet presAssocID="{7A70B67C-E323-47A1-95FF-ACAFF448AD4E}" presName="LevelOneTextNode" presStyleLbl="node0" presStyleIdx="0" presStyleCnt="1" custScaleX="121511">
        <dgm:presLayoutVars>
          <dgm:chPref val="3"/>
        </dgm:presLayoutVars>
      </dgm:prSet>
      <dgm:spPr/>
    </dgm:pt>
    <dgm:pt modelId="{51DC28DD-8037-4862-B48F-D8AB15CFD43F}" type="pres">
      <dgm:prSet presAssocID="{7A70B67C-E323-47A1-95FF-ACAFF448AD4E}" presName="level2hierChild" presStyleCnt="0"/>
      <dgm:spPr/>
    </dgm:pt>
    <dgm:pt modelId="{6F5BB24A-8FB7-44EA-8E36-244A86FEDB8A}" type="pres">
      <dgm:prSet presAssocID="{E34BDBDD-1035-4A4D-8FAB-9D65CF89147A}" presName="conn2-1" presStyleLbl="parChTrans1D2" presStyleIdx="0" presStyleCnt="4"/>
      <dgm:spPr/>
    </dgm:pt>
    <dgm:pt modelId="{F231D913-D292-440E-9448-63B8BF4255E7}" type="pres">
      <dgm:prSet presAssocID="{E34BDBDD-1035-4A4D-8FAB-9D65CF89147A}" presName="connTx" presStyleLbl="parChTrans1D2" presStyleIdx="0" presStyleCnt="4"/>
      <dgm:spPr/>
    </dgm:pt>
    <dgm:pt modelId="{C1B19B63-A73C-4220-9B7E-883A47FDE655}" type="pres">
      <dgm:prSet presAssocID="{41785308-CF35-43B7-8B16-A35E2A18FCAF}" presName="root2" presStyleCnt="0"/>
      <dgm:spPr/>
    </dgm:pt>
    <dgm:pt modelId="{04A59FF8-29DF-4CAE-9A88-12AED022624A}" type="pres">
      <dgm:prSet presAssocID="{41785308-CF35-43B7-8B16-A35E2A18FCAF}" presName="LevelTwoTextNode" presStyleLbl="node2" presStyleIdx="0" presStyleCnt="4" custScaleX="133689">
        <dgm:presLayoutVars>
          <dgm:chPref val="3"/>
        </dgm:presLayoutVars>
      </dgm:prSet>
      <dgm:spPr/>
      <dgm:t>
        <a:bodyPr/>
        <a:lstStyle/>
        <a:p>
          <a:endParaRPr lang="en-US"/>
        </a:p>
      </dgm:t>
    </dgm:pt>
    <dgm:pt modelId="{09AEB4A7-A83B-4A98-9241-2AF2AA975C6A}" type="pres">
      <dgm:prSet presAssocID="{41785308-CF35-43B7-8B16-A35E2A18FCAF}" presName="level3hierChild" presStyleCnt="0"/>
      <dgm:spPr/>
    </dgm:pt>
    <dgm:pt modelId="{3C9B143A-6030-46DF-860C-1A5A34D47C84}" type="pres">
      <dgm:prSet presAssocID="{2529184F-3091-4594-865C-4696F1503620}" presName="conn2-1" presStyleLbl="parChTrans1D3" presStyleIdx="0" presStyleCnt="12"/>
      <dgm:spPr/>
    </dgm:pt>
    <dgm:pt modelId="{CFB2A4F9-174D-41B8-A5CD-ACD30F5CD01C}" type="pres">
      <dgm:prSet presAssocID="{2529184F-3091-4594-865C-4696F1503620}" presName="connTx" presStyleLbl="parChTrans1D3" presStyleIdx="0" presStyleCnt="12"/>
      <dgm:spPr/>
    </dgm:pt>
    <dgm:pt modelId="{AFF6DD64-6BEA-428F-AE2A-88A84F6AC783}" type="pres">
      <dgm:prSet presAssocID="{C67692D5-D6E6-41B2-9D77-10C674007A74}" presName="root2" presStyleCnt="0"/>
      <dgm:spPr/>
    </dgm:pt>
    <dgm:pt modelId="{297C6BC8-14C7-43E8-926E-BBEFCE926FE0}" type="pres">
      <dgm:prSet presAssocID="{C67692D5-D6E6-41B2-9D77-10C674007A74}" presName="LevelTwoTextNode" presStyleLbl="node3" presStyleIdx="0" presStyleCnt="12">
        <dgm:presLayoutVars>
          <dgm:chPref val="3"/>
        </dgm:presLayoutVars>
      </dgm:prSet>
      <dgm:spPr/>
      <dgm:t>
        <a:bodyPr/>
        <a:lstStyle/>
        <a:p>
          <a:endParaRPr lang="en-US"/>
        </a:p>
      </dgm:t>
    </dgm:pt>
    <dgm:pt modelId="{308F3E14-3017-4DBA-B14C-CE6B5D8ECBCF}" type="pres">
      <dgm:prSet presAssocID="{C67692D5-D6E6-41B2-9D77-10C674007A74}" presName="level3hierChild" presStyleCnt="0"/>
      <dgm:spPr/>
    </dgm:pt>
    <dgm:pt modelId="{1FE2D7F7-4303-494B-87CA-674CBF220A4C}" type="pres">
      <dgm:prSet presAssocID="{8D34EC6B-AD16-43BE-A3AC-2E3CE5363A29}" presName="conn2-1" presStyleLbl="parChTrans1D3" presStyleIdx="1" presStyleCnt="12"/>
      <dgm:spPr/>
    </dgm:pt>
    <dgm:pt modelId="{F89D567F-E20A-43A3-96F1-F3D5C2C86D84}" type="pres">
      <dgm:prSet presAssocID="{8D34EC6B-AD16-43BE-A3AC-2E3CE5363A29}" presName="connTx" presStyleLbl="parChTrans1D3" presStyleIdx="1" presStyleCnt="12"/>
      <dgm:spPr/>
    </dgm:pt>
    <dgm:pt modelId="{EF6A0C2F-2579-4F56-9E9E-44315A017055}" type="pres">
      <dgm:prSet presAssocID="{06D648CD-A7A9-43D3-86AB-CBAB09307D32}" presName="root2" presStyleCnt="0"/>
      <dgm:spPr/>
    </dgm:pt>
    <dgm:pt modelId="{50B2C839-CF96-450B-9CFB-72DBBA547FDE}" type="pres">
      <dgm:prSet presAssocID="{06D648CD-A7A9-43D3-86AB-CBAB09307D32}" presName="LevelTwoTextNode" presStyleLbl="node3" presStyleIdx="1" presStyleCnt="12">
        <dgm:presLayoutVars>
          <dgm:chPref val="3"/>
        </dgm:presLayoutVars>
      </dgm:prSet>
      <dgm:spPr/>
      <dgm:t>
        <a:bodyPr/>
        <a:lstStyle/>
        <a:p>
          <a:endParaRPr lang="en-US"/>
        </a:p>
      </dgm:t>
    </dgm:pt>
    <dgm:pt modelId="{228209EB-7AD8-4C11-8919-B9437DAFCEFB}" type="pres">
      <dgm:prSet presAssocID="{06D648CD-A7A9-43D3-86AB-CBAB09307D32}" presName="level3hierChild" presStyleCnt="0"/>
      <dgm:spPr/>
    </dgm:pt>
    <dgm:pt modelId="{F11A4FB5-CAC3-47D6-8AC3-CCEC453D3D35}" type="pres">
      <dgm:prSet presAssocID="{F423962E-8933-4AF5-9963-9BA3F0986C9A}" presName="conn2-1" presStyleLbl="parChTrans1D3" presStyleIdx="2" presStyleCnt="12"/>
      <dgm:spPr/>
    </dgm:pt>
    <dgm:pt modelId="{026491C4-2BA1-4096-A380-916A672FE3B1}" type="pres">
      <dgm:prSet presAssocID="{F423962E-8933-4AF5-9963-9BA3F0986C9A}" presName="connTx" presStyleLbl="parChTrans1D3" presStyleIdx="2" presStyleCnt="12"/>
      <dgm:spPr/>
    </dgm:pt>
    <dgm:pt modelId="{57E4788A-F3BF-4B09-9211-A4AA7DC92084}" type="pres">
      <dgm:prSet presAssocID="{495B960C-0517-4F52-97B7-8DE19223D012}" presName="root2" presStyleCnt="0"/>
      <dgm:spPr/>
    </dgm:pt>
    <dgm:pt modelId="{545D7A9B-C4FB-4C8D-8877-1AEAE5743C75}" type="pres">
      <dgm:prSet presAssocID="{495B960C-0517-4F52-97B7-8DE19223D012}" presName="LevelTwoTextNode" presStyleLbl="node3" presStyleIdx="2" presStyleCnt="12">
        <dgm:presLayoutVars>
          <dgm:chPref val="3"/>
        </dgm:presLayoutVars>
      </dgm:prSet>
      <dgm:spPr/>
      <dgm:t>
        <a:bodyPr/>
        <a:lstStyle/>
        <a:p>
          <a:endParaRPr lang="en-US"/>
        </a:p>
      </dgm:t>
    </dgm:pt>
    <dgm:pt modelId="{3B4BF1F0-EC7A-4BC3-B0D0-54290ADBC6FC}" type="pres">
      <dgm:prSet presAssocID="{495B960C-0517-4F52-97B7-8DE19223D012}" presName="level3hierChild" presStyleCnt="0"/>
      <dgm:spPr/>
    </dgm:pt>
    <dgm:pt modelId="{7318A8B5-FC9D-45E2-94D2-54D69A7FC321}" type="pres">
      <dgm:prSet presAssocID="{30E27932-677E-480A-B9A5-DF8A13E7DF8D}" presName="conn2-1" presStyleLbl="parChTrans1D2" presStyleIdx="1" presStyleCnt="4"/>
      <dgm:spPr/>
    </dgm:pt>
    <dgm:pt modelId="{9BF48AC6-43DE-49D3-B632-9ED8682D5849}" type="pres">
      <dgm:prSet presAssocID="{30E27932-677E-480A-B9A5-DF8A13E7DF8D}" presName="connTx" presStyleLbl="parChTrans1D2" presStyleIdx="1" presStyleCnt="4"/>
      <dgm:spPr/>
    </dgm:pt>
    <dgm:pt modelId="{6D71C2B3-3A78-414F-AFC6-E302B8BFE98C}" type="pres">
      <dgm:prSet presAssocID="{A858CAED-B5CA-4DEA-B6C5-6C9A242416A7}" presName="root2" presStyleCnt="0"/>
      <dgm:spPr/>
    </dgm:pt>
    <dgm:pt modelId="{5B7842E1-3DBB-4D79-BB72-CEC8F0690B5A}" type="pres">
      <dgm:prSet presAssocID="{A858CAED-B5CA-4DEA-B6C5-6C9A242416A7}" presName="LevelTwoTextNode" presStyleLbl="node2" presStyleIdx="1" presStyleCnt="4" custScaleX="133689">
        <dgm:presLayoutVars>
          <dgm:chPref val="3"/>
        </dgm:presLayoutVars>
      </dgm:prSet>
      <dgm:spPr/>
      <dgm:t>
        <a:bodyPr/>
        <a:lstStyle/>
        <a:p>
          <a:endParaRPr lang="en-US"/>
        </a:p>
      </dgm:t>
    </dgm:pt>
    <dgm:pt modelId="{685530BC-682E-4EB4-B5D4-6F1CDD356837}" type="pres">
      <dgm:prSet presAssocID="{A858CAED-B5CA-4DEA-B6C5-6C9A242416A7}" presName="level3hierChild" presStyleCnt="0"/>
      <dgm:spPr/>
    </dgm:pt>
    <dgm:pt modelId="{30F528CF-87F4-4891-AFFE-09849383F391}" type="pres">
      <dgm:prSet presAssocID="{E6F8909E-0E66-4980-B2B5-12813E8A065A}" presName="conn2-1" presStyleLbl="parChTrans1D3" presStyleIdx="3" presStyleCnt="12"/>
      <dgm:spPr/>
    </dgm:pt>
    <dgm:pt modelId="{82AB5A15-01D8-4C97-B368-764648952AD7}" type="pres">
      <dgm:prSet presAssocID="{E6F8909E-0E66-4980-B2B5-12813E8A065A}" presName="connTx" presStyleLbl="parChTrans1D3" presStyleIdx="3" presStyleCnt="12"/>
      <dgm:spPr/>
    </dgm:pt>
    <dgm:pt modelId="{87518AFA-D2C0-42D4-9866-1BBE2B8A944C}" type="pres">
      <dgm:prSet presAssocID="{86C50050-41D6-4E96-832D-682D9F3BBE2A}" presName="root2" presStyleCnt="0"/>
      <dgm:spPr/>
    </dgm:pt>
    <dgm:pt modelId="{29CB6BD4-A409-49CA-A62C-6E2ABCCE075C}" type="pres">
      <dgm:prSet presAssocID="{86C50050-41D6-4E96-832D-682D9F3BBE2A}" presName="LevelTwoTextNode" presStyleLbl="node3" presStyleIdx="3" presStyleCnt="12">
        <dgm:presLayoutVars>
          <dgm:chPref val="3"/>
        </dgm:presLayoutVars>
      </dgm:prSet>
      <dgm:spPr/>
      <dgm:t>
        <a:bodyPr/>
        <a:lstStyle/>
        <a:p>
          <a:endParaRPr lang="en-US"/>
        </a:p>
      </dgm:t>
    </dgm:pt>
    <dgm:pt modelId="{7B51EB30-1FAA-4D5C-8464-57837A2AB15E}" type="pres">
      <dgm:prSet presAssocID="{86C50050-41D6-4E96-832D-682D9F3BBE2A}" presName="level3hierChild" presStyleCnt="0"/>
      <dgm:spPr/>
    </dgm:pt>
    <dgm:pt modelId="{4EFC0883-8380-410A-9116-0CA66D5EB3FC}" type="pres">
      <dgm:prSet presAssocID="{777352F4-F9D5-4C7E-B37D-5DFE881465B6}" presName="conn2-1" presStyleLbl="parChTrans1D3" presStyleIdx="4" presStyleCnt="12"/>
      <dgm:spPr/>
    </dgm:pt>
    <dgm:pt modelId="{4709C6B9-E549-417A-9434-6E20C36D08D2}" type="pres">
      <dgm:prSet presAssocID="{777352F4-F9D5-4C7E-B37D-5DFE881465B6}" presName="connTx" presStyleLbl="parChTrans1D3" presStyleIdx="4" presStyleCnt="12"/>
      <dgm:spPr/>
    </dgm:pt>
    <dgm:pt modelId="{87D83ED6-68F7-43DF-AC55-DB977B18B855}" type="pres">
      <dgm:prSet presAssocID="{A90652F2-5014-4BBC-B609-57EF181BD747}" presName="root2" presStyleCnt="0"/>
      <dgm:spPr/>
    </dgm:pt>
    <dgm:pt modelId="{58ADBC98-BACD-4445-9E53-AACF26FFA28E}" type="pres">
      <dgm:prSet presAssocID="{A90652F2-5014-4BBC-B609-57EF181BD747}" presName="LevelTwoTextNode" presStyleLbl="node3" presStyleIdx="4" presStyleCnt="12">
        <dgm:presLayoutVars>
          <dgm:chPref val="3"/>
        </dgm:presLayoutVars>
      </dgm:prSet>
      <dgm:spPr/>
    </dgm:pt>
    <dgm:pt modelId="{9339C0AA-CDC1-42AB-B390-BF08966D22E7}" type="pres">
      <dgm:prSet presAssocID="{A90652F2-5014-4BBC-B609-57EF181BD747}" presName="level3hierChild" presStyleCnt="0"/>
      <dgm:spPr/>
    </dgm:pt>
    <dgm:pt modelId="{D19AD15F-36DE-4FA0-93C8-07935CACE6D9}" type="pres">
      <dgm:prSet presAssocID="{63EA0BCC-8D35-41EB-ABAA-9839AB295B26}" presName="conn2-1" presStyleLbl="parChTrans1D3" presStyleIdx="5" presStyleCnt="12"/>
      <dgm:spPr/>
    </dgm:pt>
    <dgm:pt modelId="{34FCEA3F-B0A7-46BD-B6D7-4A4BD852F7E4}" type="pres">
      <dgm:prSet presAssocID="{63EA0BCC-8D35-41EB-ABAA-9839AB295B26}" presName="connTx" presStyleLbl="parChTrans1D3" presStyleIdx="5" presStyleCnt="12"/>
      <dgm:spPr/>
    </dgm:pt>
    <dgm:pt modelId="{E435E7D5-3F7E-4988-9B34-6C0430DAD2AE}" type="pres">
      <dgm:prSet presAssocID="{899BB074-DCFD-44F3-A11B-4C560477AE16}" presName="root2" presStyleCnt="0"/>
      <dgm:spPr/>
    </dgm:pt>
    <dgm:pt modelId="{CB06E540-74CF-4AD0-AAD8-73629467E3D2}" type="pres">
      <dgm:prSet presAssocID="{899BB074-DCFD-44F3-A11B-4C560477AE16}" presName="LevelTwoTextNode" presStyleLbl="node3" presStyleIdx="5" presStyleCnt="12">
        <dgm:presLayoutVars>
          <dgm:chPref val="3"/>
        </dgm:presLayoutVars>
      </dgm:prSet>
      <dgm:spPr/>
    </dgm:pt>
    <dgm:pt modelId="{777CC49A-E63F-47CA-96B6-CFD13D970A71}" type="pres">
      <dgm:prSet presAssocID="{899BB074-DCFD-44F3-A11B-4C560477AE16}" presName="level3hierChild" presStyleCnt="0"/>
      <dgm:spPr/>
    </dgm:pt>
    <dgm:pt modelId="{C05753A9-41F1-4305-9D0D-375503358A2D}" type="pres">
      <dgm:prSet presAssocID="{1FA0F861-EC7F-4E31-88AC-AABBB029311A}" presName="conn2-1" presStyleLbl="parChTrans1D2" presStyleIdx="2" presStyleCnt="4"/>
      <dgm:spPr/>
    </dgm:pt>
    <dgm:pt modelId="{40779258-1698-4FFC-9227-4DF093AB2935}" type="pres">
      <dgm:prSet presAssocID="{1FA0F861-EC7F-4E31-88AC-AABBB029311A}" presName="connTx" presStyleLbl="parChTrans1D2" presStyleIdx="2" presStyleCnt="4"/>
      <dgm:spPr/>
    </dgm:pt>
    <dgm:pt modelId="{263D242B-DA97-4DEF-B907-FDC1B253B136}" type="pres">
      <dgm:prSet presAssocID="{9624AAF9-A814-48A9-87BA-788A87EBEDE0}" presName="root2" presStyleCnt="0"/>
      <dgm:spPr/>
    </dgm:pt>
    <dgm:pt modelId="{F1BC6B9B-4C44-4879-9A7E-16BF8A20C3FB}" type="pres">
      <dgm:prSet presAssocID="{9624AAF9-A814-48A9-87BA-788A87EBEDE0}" presName="LevelTwoTextNode" presStyleLbl="node2" presStyleIdx="2" presStyleCnt="4" custScaleX="133689">
        <dgm:presLayoutVars>
          <dgm:chPref val="3"/>
        </dgm:presLayoutVars>
      </dgm:prSet>
      <dgm:spPr/>
      <dgm:t>
        <a:bodyPr/>
        <a:lstStyle/>
        <a:p>
          <a:endParaRPr lang="en-US"/>
        </a:p>
      </dgm:t>
    </dgm:pt>
    <dgm:pt modelId="{0AFA8437-871B-4719-97ED-45A70660A954}" type="pres">
      <dgm:prSet presAssocID="{9624AAF9-A814-48A9-87BA-788A87EBEDE0}" presName="level3hierChild" presStyleCnt="0"/>
      <dgm:spPr/>
    </dgm:pt>
    <dgm:pt modelId="{8BBBABF1-B11A-4AD8-9AB4-9ED20539DB79}" type="pres">
      <dgm:prSet presAssocID="{1D44D8C4-9977-4A4F-87AB-54E5586A013D}" presName="conn2-1" presStyleLbl="parChTrans1D3" presStyleIdx="6" presStyleCnt="12"/>
      <dgm:spPr/>
    </dgm:pt>
    <dgm:pt modelId="{E2B2DFB6-D39B-44FD-A99E-0147C36B8F6A}" type="pres">
      <dgm:prSet presAssocID="{1D44D8C4-9977-4A4F-87AB-54E5586A013D}" presName="connTx" presStyleLbl="parChTrans1D3" presStyleIdx="6" presStyleCnt="12"/>
      <dgm:spPr/>
    </dgm:pt>
    <dgm:pt modelId="{0F4236C3-8A8C-4CB7-9FA6-96867E1A25B6}" type="pres">
      <dgm:prSet presAssocID="{232DB395-6E6A-479E-94F6-32256D5DD9E6}" presName="root2" presStyleCnt="0"/>
      <dgm:spPr/>
    </dgm:pt>
    <dgm:pt modelId="{E48D6B63-8612-49F8-A1A6-A9588481B018}" type="pres">
      <dgm:prSet presAssocID="{232DB395-6E6A-479E-94F6-32256D5DD9E6}" presName="LevelTwoTextNode" presStyleLbl="node3" presStyleIdx="6" presStyleCnt="12">
        <dgm:presLayoutVars>
          <dgm:chPref val="3"/>
        </dgm:presLayoutVars>
      </dgm:prSet>
      <dgm:spPr/>
    </dgm:pt>
    <dgm:pt modelId="{5F4C68C8-C6D0-4723-8E14-EC21D694CF38}" type="pres">
      <dgm:prSet presAssocID="{232DB395-6E6A-479E-94F6-32256D5DD9E6}" presName="level3hierChild" presStyleCnt="0"/>
      <dgm:spPr/>
    </dgm:pt>
    <dgm:pt modelId="{8486EC4B-F3B0-4CF6-AA2F-0AC134DCCE8D}" type="pres">
      <dgm:prSet presAssocID="{C04CCC9C-F97C-4519-954D-4AA7AF9F8D9F}" presName="conn2-1" presStyleLbl="parChTrans1D3" presStyleIdx="7" presStyleCnt="12"/>
      <dgm:spPr/>
    </dgm:pt>
    <dgm:pt modelId="{52551B1E-8361-4D3B-B48A-EC2348E23073}" type="pres">
      <dgm:prSet presAssocID="{C04CCC9C-F97C-4519-954D-4AA7AF9F8D9F}" presName="connTx" presStyleLbl="parChTrans1D3" presStyleIdx="7" presStyleCnt="12"/>
      <dgm:spPr/>
    </dgm:pt>
    <dgm:pt modelId="{462323D9-4213-4D23-AFD5-9337426922AE}" type="pres">
      <dgm:prSet presAssocID="{52B54D00-90D9-4C4D-8751-7B933C5043E7}" presName="root2" presStyleCnt="0"/>
      <dgm:spPr/>
    </dgm:pt>
    <dgm:pt modelId="{62F174A5-F646-4C44-A305-9DA55D17FA2F}" type="pres">
      <dgm:prSet presAssocID="{52B54D00-90D9-4C4D-8751-7B933C5043E7}" presName="LevelTwoTextNode" presStyleLbl="node3" presStyleIdx="7" presStyleCnt="12">
        <dgm:presLayoutVars>
          <dgm:chPref val="3"/>
        </dgm:presLayoutVars>
      </dgm:prSet>
      <dgm:spPr/>
    </dgm:pt>
    <dgm:pt modelId="{71FA2D3F-BC0A-41E3-8281-2988C674B57E}" type="pres">
      <dgm:prSet presAssocID="{52B54D00-90D9-4C4D-8751-7B933C5043E7}" presName="level3hierChild" presStyleCnt="0"/>
      <dgm:spPr/>
    </dgm:pt>
    <dgm:pt modelId="{207FA8F9-B9FD-45A1-82A8-7CBD79010AAF}" type="pres">
      <dgm:prSet presAssocID="{BB901773-1252-435E-8C35-78C5375113C0}" presName="conn2-1" presStyleLbl="parChTrans1D3" presStyleIdx="8" presStyleCnt="12"/>
      <dgm:spPr/>
    </dgm:pt>
    <dgm:pt modelId="{F17D1F5E-0DF8-45BA-BD41-65E2E2F6ACC2}" type="pres">
      <dgm:prSet presAssocID="{BB901773-1252-435E-8C35-78C5375113C0}" presName="connTx" presStyleLbl="parChTrans1D3" presStyleIdx="8" presStyleCnt="12"/>
      <dgm:spPr/>
    </dgm:pt>
    <dgm:pt modelId="{E1B8F796-50D9-4354-B172-1F3EAC2E4276}" type="pres">
      <dgm:prSet presAssocID="{57D94784-15BD-4DAF-AA88-85855181444E}" presName="root2" presStyleCnt="0"/>
      <dgm:spPr/>
    </dgm:pt>
    <dgm:pt modelId="{E8936B66-7B5B-442E-A926-43AF1FBEB9FD}" type="pres">
      <dgm:prSet presAssocID="{57D94784-15BD-4DAF-AA88-85855181444E}" presName="LevelTwoTextNode" presStyleLbl="node3" presStyleIdx="8" presStyleCnt="12">
        <dgm:presLayoutVars>
          <dgm:chPref val="3"/>
        </dgm:presLayoutVars>
      </dgm:prSet>
      <dgm:spPr/>
    </dgm:pt>
    <dgm:pt modelId="{F69C58CC-BC31-4F5E-8D45-BA5EB6D6B701}" type="pres">
      <dgm:prSet presAssocID="{57D94784-15BD-4DAF-AA88-85855181444E}" presName="level3hierChild" presStyleCnt="0"/>
      <dgm:spPr/>
    </dgm:pt>
    <dgm:pt modelId="{C97B811C-158A-4E58-9CF5-6162BF2BE65E}" type="pres">
      <dgm:prSet presAssocID="{28BF8FDE-D0E4-4BBC-9141-8C234536D6E6}" presName="conn2-1" presStyleLbl="parChTrans1D2" presStyleIdx="3" presStyleCnt="4"/>
      <dgm:spPr/>
    </dgm:pt>
    <dgm:pt modelId="{C4227ED0-A0EF-4453-AA6F-E4DFF50E6F4A}" type="pres">
      <dgm:prSet presAssocID="{28BF8FDE-D0E4-4BBC-9141-8C234536D6E6}" presName="connTx" presStyleLbl="parChTrans1D2" presStyleIdx="3" presStyleCnt="4"/>
      <dgm:spPr/>
    </dgm:pt>
    <dgm:pt modelId="{E3DE31C0-EA0E-41F7-ACB2-58FB3F0D02F2}" type="pres">
      <dgm:prSet presAssocID="{5CFD3018-07E9-469D-9A98-E403D0642526}" presName="root2" presStyleCnt="0"/>
      <dgm:spPr/>
    </dgm:pt>
    <dgm:pt modelId="{93CD768B-0519-4AD6-8C44-6701BD6C5F2A}" type="pres">
      <dgm:prSet presAssocID="{5CFD3018-07E9-469D-9A98-E403D0642526}" presName="LevelTwoTextNode" presStyleLbl="node2" presStyleIdx="3" presStyleCnt="4" custScaleX="133689">
        <dgm:presLayoutVars>
          <dgm:chPref val="3"/>
        </dgm:presLayoutVars>
      </dgm:prSet>
      <dgm:spPr/>
      <dgm:t>
        <a:bodyPr/>
        <a:lstStyle/>
        <a:p>
          <a:endParaRPr lang="en-US"/>
        </a:p>
      </dgm:t>
    </dgm:pt>
    <dgm:pt modelId="{F9C8F6F2-E487-4A9C-A7D6-21F031926B3F}" type="pres">
      <dgm:prSet presAssocID="{5CFD3018-07E9-469D-9A98-E403D0642526}" presName="level3hierChild" presStyleCnt="0"/>
      <dgm:spPr/>
    </dgm:pt>
    <dgm:pt modelId="{9F432251-0FCA-426F-8874-3A486990ACB3}" type="pres">
      <dgm:prSet presAssocID="{F2345E90-51E2-4707-87E3-5F8798187354}" presName="conn2-1" presStyleLbl="parChTrans1D3" presStyleIdx="9" presStyleCnt="12"/>
      <dgm:spPr/>
    </dgm:pt>
    <dgm:pt modelId="{DCA726B4-7438-4894-A78C-FC2352E972E2}" type="pres">
      <dgm:prSet presAssocID="{F2345E90-51E2-4707-87E3-5F8798187354}" presName="connTx" presStyleLbl="parChTrans1D3" presStyleIdx="9" presStyleCnt="12"/>
      <dgm:spPr/>
    </dgm:pt>
    <dgm:pt modelId="{E1A29C11-0753-4F2F-A86B-0E73C0D2B86E}" type="pres">
      <dgm:prSet presAssocID="{5A48A529-00CD-42A3-8205-D03813775155}" presName="root2" presStyleCnt="0"/>
      <dgm:spPr/>
    </dgm:pt>
    <dgm:pt modelId="{4977887C-8F12-4613-BDD4-04DE2518263B}" type="pres">
      <dgm:prSet presAssocID="{5A48A529-00CD-42A3-8205-D03813775155}" presName="LevelTwoTextNode" presStyleLbl="node3" presStyleIdx="9" presStyleCnt="12">
        <dgm:presLayoutVars>
          <dgm:chPref val="3"/>
        </dgm:presLayoutVars>
      </dgm:prSet>
      <dgm:spPr/>
    </dgm:pt>
    <dgm:pt modelId="{FF473D43-3D7E-44EA-96B8-26FE44691864}" type="pres">
      <dgm:prSet presAssocID="{5A48A529-00CD-42A3-8205-D03813775155}" presName="level3hierChild" presStyleCnt="0"/>
      <dgm:spPr/>
    </dgm:pt>
    <dgm:pt modelId="{28EFA202-0D26-487B-8EA6-9DB0309CC09E}" type="pres">
      <dgm:prSet presAssocID="{295DF4E2-660E-4313-99F5-71E0C5D4D021}" presName="conn2-1" presStyleLbl="parChTrans1D3" presStyleIdx="10" presStyleCnt="12"/>
      <dgm:spPr/>
    </dgm:pt>
    <dgm:pt modelId="{D2C93AC8-3B14-444C-AFED-50189093C423}" type="pres">
      <dgm:prSet presAssocID="{295DF4E2-660E-4313-99F5-71E0C5D4D021}" presName="connTx" presStyleLbl="parChTrans1D3" presStyleIdx="10" presStyleCnt="12"/>
      <dgm:spPr/>
    </dgm:pt>
    <dgm:pt modelId="{C7291D39-4A46-4BD8-B571-8F36FEB49689}" type="pres">
      <dgm:prSet presAssocID="{D5D9D2C0-27B5-4086-9888-085F44E82F47}" presName="root2" presStyleCnt="0"/>
      <dgm:spPr/>
    </dgm:pt>
    <dgm:pt modelId="{A2158685-86E5-4379-85F6-ED3FD9C99D24}" type="pres">
      <dgm:prSet presAssocID="{D5D9D2C0-27B5-4086-9888-085F44E82F47}" presName="LevelTwoTextNode" presStyleLbl="node3" presStyleIdx="10" presStyleCnt="12">
        <dgm:presLayoutVars>
          <dgm:chPref val="3"/>
        </dgm:presLayoutVars>
      </dgm:prSet>
      <dgm:spPr/>
    </dgm:pt>
    <dgm:pt modelId="{06B86F18-6DD0-4A75-8945-DC41EADD6B70}" type="pres">
      <dgm:prSet presAssocID="{D5D9D2C0-27B5-4086-9888-085F44E82F47}" presName="level3hierChild" presStyleCnt="0"/>
      <dgm:spPr/>
    </dgm:pt>
    <dgm:pt modelId="{021DDFFB-E034-4C09-BE97-7CFDCC393004}" type="pres">
      <dgm:prSet presAssocID="{CAA71551-C532-40B9-BAA4-071EED8CC4DF}" presName="conn2-1" presStyleLbl="parChTrans1D3" presStyleIdx="11" presStyleCnt="12"/>
      <dgm:spPr/>
    </dgm:pt>
    <dgm:pt modelId="{55C14AC0-F46A-4799-8743-FDBBBF795418}" type="pres">
      <dgm:prSet presAssocID="{CAA71551-C532-40B9-BAA4-071EED8CC4DF}" presName="connTx" presStyleLbl="parChTrans1D3" presStyleIdx="11" presStyleCnt="12"/>
      <dgm:spPr/>
    </dgm:pt>
    <dgm:pt modelId="{63B88B78-5FD0-43CD-8E53-A2194076FCAA}" type="pres">
      <dgm:prSet presAssocID="{7E1D0748-5752-42A1-A855-BC8718028422}" presName="root2" presStyleCnt="0"/>
      <dgm:spPr/>
    </dgm:pt>
    <dgm:pt modelId="{5DADFE42-2D60-4BB9-A7D0-AE281ABB68F9}" type="pres">
      <dgm:prSet presAssocID="{7E1D0748-5752-42A1-A855-BC8718028422}" presName="LevelTwoTextNode" presStyleLbl="node3" presStyleIdx="11" presStyleCnt="12">
        <dgm:presLayoutVars>
          <dgm:chPref val="3"/>
        </dgm:presLayoutVars>
      </dgm:prSet>
      <dgm:spPr/>
    </dgm:pt>
    <dgm:pt modelId="{77B6C09F-06DE-4171-B09F-477A43905A0B}" type="pres">
      <dgm:prSet presAssocID="{7E1D0748-5752-42A1-A855-BC8718028422}" presName="level3hierChild" presStyleCnt="0"/>
      <dgm:spPr/>
    </dgm:pt>
  </dgm:ptLst>
  <dgm:cxnLst>
    <dgm:cxn modelId="{8E0226A7-8BA3-4502-98D8-19AD3F799760}" type="presOf" srcId="{899BB074-DCFD-44F3-A11B-4C560477AE16}" destId="{CB06E540-74CF-4AD0-AAD8-73629467E3D2}" srcOrd="0" destOrd="0" presId="urn:microsoft.com/office/officeart/2005/8/layout/hierarchy2"/>
    <dgm:cxn modelId="{19EF3C4F-2BB1-459C-B587-008E5AF4A527}" srcId="{A858CAED-B5CA-4DEA-B6C5-6C9A242416A7}" destId="{899BB074-DCFD-44F3-A11B-4C560477AE16}" srcOrd="2" destOrd="0" parTransId="{63EA0BCC-8D35-41EB-ABAA-9839AB295B26}" sibTransId="{8B242A22-7B75-4B56-AC07-02823EA310FB}"/>
    <dgm:cxn modelId="{717DA411-BAC8-4E2A-822F-9DB166D5DD14}" type="presOf" srcId="{232DB395-6E6A-479E-94F6-32256D5DD9E6}" destId="{E48D6B63-8612-49F8-A1A6-A9588481B018}" srcOrd="0" destOrd="0" presId="urn:microsoft.com/office/officeart/2005/8/layout/hierarchy2"/>
    <dgm:cxn modelId="{2934C0EA-2F2F-49ED-91CC-83115D8DA4E7}" type="presOf" srcId="{777352F4-F9D5-4C7E-B37D-5DFE881465B6}" destId="{4709C6B9-E549-417A-9434-6E20C36D08D2}" srcOrd="1" destOrd="0" presId="urn:microsoft.com/office/officeart/2005/8/layout/hierarchy2"/>
    <dgm:cxn modelId="{6AA1C135-1603-4B1C-BED2-71AA31C8DB0F}" type="presOf" srcId="{2529184F-3091-4594-865C-4696F1503620}" destId="{CFB2A4F9-174D-41B8-A5CD-ACD30F5CD01C}" srcOrd="1" destOrd="0" presId="urn:microsoft.com/office/officeart/2005/8/layout/hierarchy2"/>
    <dgm:cxn modelId="{80C39958-81EB-4378-A738-7BAD2710894B}" type="presOf" srcId="{E34BDBDD-1035-4A4D-8FAB-9D65CF89147A}" destId="{6F5BB24A-8FB7-44EA-8E36-244A86FEDB8A}" srcOrd="0" destOrd="0" presId="urn:microsoft.com/office/officeart/2005/8/layout/hierarchy2"/>
    <dgm:cxn modelId="{C7EE6EDE-F55A-4F18-B75F-38509FD66ECE}" type="presOf" srcId="{F2345E90-51E2-4707-87E3-5F8798187354}" destId="{DCA726B4-7438-4894-A78C-FC2352E972E2}" srcOrd="1" destOrd="0" presId="urn:microsoft.com/office/officeart/2005/8/layout/hierarchy2"/>
    <dgm:cxn modelId="{ACA895F0-0151-4BF6-9D5A-48E53A0C6A1E}" srcId="{7A70B67C-E323-47A1-95FF-ACAFF448AD4E}" destId="{41785308-CF35-43B7-8B16-A35E2A18FCAF}" srcOrd="0" destOrd="0" parTransId="{E34BDBDD-1035-4A4D-8FAB-9D65CF89147A}" sibTransId="{94682313-1DC0-4C5D-A70C-72F19B00D59C}"/>
    <dgm:cxn modelId="{AF384B4C-E55B-465E-B56F-3CC44EB4AD91}" type="presOf" srcId="{06D648CD-A7A9-43D3-86AB-CBAB09307D32}" destId="{50B2C839-CF96-450B-9CFB-72DBBA547FDE}" srcOrd="0" destOrd="0" presId="urn:microsoft.com/office/officeart/2005/8/layout/hierarchy2"/>
    <dgm:cxn modelId="{4F6A3B2D-EF9E-4461-8A76-E70D33B98EFA}" type="presOf" srcId="{777352F4-F9D5-4C7E-B37D-5DFE881465B6}" destId="{4EFC0883-8380-410A-9116-0CA66D5EB3FC}" srcOrd="0" destOrd="0" presId="urn:microsoft.com/office/officeart/2005/8/layout/hierarchy2"/>
    <dgm:cxn modelId="{96E73455-7BFA-4657-B64D-8FB1653FA456}" type="presOf" srcId="{F2345E90-51E2-4707-87E3-5F8798187354}" destId="{9F432251-0FCA-426F-8874-3A486990ACB3}" srcOrd="0" destOrd="0" presId="urn:microsoft.com/office/officeart/2005/8/layout/hierarchy2"/>
    <dgm:cxn modelId="{9043625E-FE79-4093-970B-0FBF9183FF47}" type="presOf" srcId="{C04CCC9C-F97C-4519-954D-4AA7AF9F8D9F}" destId="{8486EC4B-F3B0-4CF6-AA2F-0AC134DCCE8D}" srcOrd="0" destOrd="0" presId="urn:microsoft.com/office/officeart/2005/8/layout/hierarchy2"/>
    <dgm:cxn modelId="{67EE14FD-473D-47A3-9CAC-E6731B2AD251}" type="presOf" srcId="{CAA71551-C532-40B9-BAA4-071EED8CC4DF}" destId="{021DDFFB-E034-4C09-BE97-7CFDCC393004}" srcOrd="0" destOrd="0" presId="urn:microsoft.com/office/officeart/2005/8/layout/hierarchy2"/>
    <dgm:cxn modelId="{82BFA4C9-A786-4202-8ABE-1CB3186D60DD}" srcId="{9624AAF9-A814-48A9-87BA-788A87EBEDE0}" destId="{232DB395-6E6A-479E-94F6-32256D5DD9E6}" srcOrd="0" destOrd="0" parTransId="{1D44D8C4-9977-4A4F-87AB-54E5586A013D}" sibTransId="{D76E02A2-B1F2-4EEE-9DAE-4A2E137DB43D}"/>
    <dgm:cxn modelId="{1980EB70-E42F-4A89-819E-E3BA3579E315}" type="presOf" srcId="{9624AAF9-A814-48A9-87BA-788A87EBEDE0}" destId="{F1BC6B9B-4C44-4879-9A7E-16BF8A20C3FB}" srcOrd="0" destOrd="0" presId="urn:microsoft.com/office/officeart/2005/8/layout/hierarchy2"/>
    <dgm:cxn modelId="{977FC7E5-D3C6-493E-AEC3-F20FDE1EF4D6}" srcId="{5CFD3018-07E9-469D-9A98-E403D0642526}" destId="{D5D9D2C0-27B5-4086-9888-085F44E82F47}" srcOrd="1" destOrd="0" parTransId="{295DF4E2-660E-4313-99F5-71E0C5D4D021}" sibTransId="{7B1E2ED9-F612-4147-A62F-E4D3FCFD6E40}"/>
    <dgm:cxn modelId="{A6BAD00D-B644-4981-B80E-6684B7FD9DBD}" srcId="{5CFD3018-07E9-469D-9A98-E403D0642526}" destId="{5A48A529-00CD-42A3-8205-D03813775155}" srcOrd="0" destOrd="0" parTransId="{F2345E90-51E2-4707-87E3-5F8798187354}" sibTransId="{24914D2B-4C34-4DFA-A44F-4E1FCA251811}"/>
    <dgm:cxn modelId="{2144BF8C-54A8-40C2-BD01-B3924848C3BC}" type="presOf" srcId="{30E27932-677E-480A-B9A5-DF8A13E7DF8D}" destId="{7318A8B5-FC9D-45E2-94D2-54D69A7FC321}" srcOrd="0" destOrd="0" presId="urn:microsoft.com/office/officeart/2005/8/layout/hierarchy2"/>
    <dgm:cxn modelId="{46C49E79-0749-4B60-9D01-49E7C6CA4100}" srcId="{9624AAF9-A814-48A9-87BA-788A87EBEDE0}" destId="{52B54D00-90D9-4C4D-8751-7B933C5043E7}" srcOrd="1" destOrd="0" parTransId="{C04CCC9C-F97C-4519-954D-4AA7AF9F8D9F}" sibTransId="{B5D77FBB-1681-4DEB-8368-D4EF1AB0E309}"/>
    <dgm:cxn modelId="{AFE5B92A-393D-4810-9118-3CDBD85F1440}" type="presOf" srcId="{F423962E-8933-4AF5-9963-9BA3F0986C9A}" destId="{026491C4-2BA1-4096-A380-916A672FE3B1}" srcOrd="1" destOrd="0" presId="urn:microsoft.com/office/officeart/2005/8/layout/hierarchy2"/>
    <dgm:cxn modelId="{73B7E3EE-BE14-40F6-B90E-E5A01B73D1AB}" type="presOf" srcId="{C04CCC9C-F97C-4519-954D-4AA7AF9F8D9F}" destId="{52551B1E-8361-4D3B-B48A-EC2348E23073}" srcOrd="1" destOrd="0" presId="urn:microsoft.com/office/officeart/2005/8/layout/hierarchy2"/>
    <dgm:cxn modelId="{A04A5172-2A5D-4952-AE29-75A63BC8A53F}" srcId="{7A70B67C-E323-47A1-95FF-ACAFF448AD4E}" destId="{A858CAED-B5CA-4DEA-B6C5-6C9A242416A7}" srcOrd="1" destOrd="0" parTransId="{30E27932-677E-480A-B9A5-DF8A13E7DF8D}" sibTransId="{CA4E873E-59BA-4D38-9FA9-463A2DF64191}"/>
    <dgm:cxn modelId="{668708FA-6C73-44D7-9EB5-8998E7BDEE82}" type="presOf" srcId="{28BF8FDE-D0E4-4BBC-9141-8C234536D6E6}" destId="{C4227ED0-A0EF-4453-AA6F-E4DFF50E6F4A}" srcOrd="1" destOrd="0" presId="urn:microsoft.com/office/officeart/2005/8/layout/hierarchy2"/>
    <dgm:cxn modelId="{28E953F6-3417-4DFE-B59F-D690963825FB}" type="presOf" srcId="{30E27932-677E-480A-B9A5-DF8A13E7DF8D}" destId="{9BF48AC6-43DE-49D3-B632-9ED8682D5849}" srcOrd="1" destOrd="0" presId="urn:microsoft.com/office/officeart/2005/8/layout/hierarchy2"/>
    <dgm:cxn modelId="{4A51D89E-9FF9-434D-88A6-5F8E6C9D607B}" type="presOf" srcId="{5CFD3018-07E9-469D-9A98-E403D0642526}" destId="{93CD768B-0519-4AD6-8C44-6701BD6C5F2A}" srcOrd="0" destOrd="0" presId="urn:microsoft.com/office/officeart/2005/8/layout/hierarchy2"/>
    <dgm:cxn modelId="{8F19EF66-4690-466B-99B7-6B10432BB836}" type="presOf" srcId="{A90652F2-5014-4BBC-B609-57EF181BD747}" destId="{58ADBC98-BACD-4445-9E53-AACF26FFA28E}" srcOrd="0" destOrd="0" presId="urn:microsoft.com/office/officeart/2005/8/layout/hierarchy2"/>
    <dgm:cxn modelId="{562A2DF2-B549-40E6-AED4-19EB0BBDC1D7}" type="presOf" srcId="{BB901773-1252-435E-8C35-78C5375113C0}" destId="{F17D1F5E-0DF8-45BA-BD41-65E2E2F6ACC2}" srcOrd="1" destOrd="0" presId="urn:microsoft.com/office/officeart/2005/8/layout/hierarchy2"/>
    <dgm:cxn modelId="{2798583C-B0E6-41D1-854B-45DA65B04041}" type="presOf" srcId="{BB901773-1252-435E-8C35-78C5375113C0}" destId="{207FA8F9-B9FD-45A1-82A8-7CBD79010AAF}" srcOrd="0" destOrd="0" presId="urn:microsoft.com/office/officeart/2005/8/layout/hierarchy2"/>
    <dgm:cxn modelId="{3EA5CFEF-D2A1-4936-B398-B5E68300CA07}" type="presOf" srcId="{495B960C-0517-4F52-97B7-8DE19223D012}" destId="{545D7A9B-C4FB-4C8D-8877-1AEAE5743C75}" srcOrd="0" destOrd="0" presId="urn:microsoft.com/office/officeart/2005/8/layout/hierarchy2"/>
    <dgm:cxn modelId="{1C5D16E8-8A92-46FF-9B90-08A837C8DF93}" type="presOf" srcId="{1D44D8C4-9977-4A4F-87AB-54E5586A013D}" destId="{E2B2DFB6-D39B-44FD-A99E-0147C36B8F6A}" srcOrd="1" destOrd="0" presId="urn:microsoft.com/office/officeart/2005/8/layout/hierarchy2"/>
    <dgm:cxn modelId="{F76783B9-E818-46BB-B4AB-DFA961896D38}" type="presOf" srcId="{E34BDBDD-1035-4A4D-8FAB-9D65CF89147A}" destId="{F231D913-D292-440E-9448-63B8BF4255E7}" srcOrd="1" destOrd="0" presId="urn:microsoft.com/office/officeart/2005/8/layout/hierarchy2"/>
    <dgm:cxn modelId="{23543171-F1D6-4861-B2FF-0D380D05E93D}" type="presOf" srcId="{1FA0F861-EC7F-4E31-88AC-AABBB029311A}" destId="{C05753A9-41F1-4305-9D0D-375503358A2D}" srcOrd="0" destOrd="0" presId="urn:microsoft.com/office/officeart/2005/8/layout/hierarchy2"/>
    <dgm:cxn modelId="{0B7EF524-96AC-4FBC-8C1B-F2F4D1EB5C2D}" srcId="{5CFD3018-07E9-469D-9A98-E403D0642526}" destId="{7E1D0748-5752-42A1-A855-BC8718028422}" srcOrd="2" destOrd="0" parTransId="{CAA71551-C532-40B9-BAA4-071EED8CC4DF}" sibTransId="{37D3522C-2CAA-47B0-B60A-EE028B3C525C}"/>
    <dgm:cxn modelId="{94B55037-5270-4EF0-BB71-4BE8C4D86629}" type="presOf" srcId="{E6F8909E-0E66-4980-B2B5-12813E8A065A}" destId="{82AB5A15-01D8-4C97-B368-764648952AD7}" srcOrd="1" destOrd="0" presId="urn:microsoft.com/office/officeart/2005/8/layout/hierarchy2"/>
    <dgm:cxn modelId="{BF09DA86-C345-4DD3-9E22-1E5AF01DF707}" type="presOf" srcId="{BC20A257-76DB-4B53-A06E-44F78A01202E}" destId="{FDAFED57-B3DB-401F-84D5-3F00977A6926}" srcOrd="0" destOrd="0" presId="urn:microsoft.com/office/officeart/2005/8/layout/hierarchy2"/>
    <dgm:cxn modelId="{1878F54A-ACB7-4FAB-AFCA-8F20BA8A52B9}" type="presOf" srcId="{63EA0BCC-8D35-41EB-ABAA-9839AB295B26}" destId="{D19AD15F-36DE-4FA0-93C8-07935CACE6D9}" srcOrd="0" destOrd="0" presId="urn:microsoft.com/office/officeart/2005/8/layout/hierarchy2"/>
    <dgm:cxn modelId="{80B072E2-82A0-4CBC-82F2-96B52DBB1798}" type="presOf" srcId="{28BF8FDE-D0E4-4BBC-9141-8C234536D6E6}" destId="{C97B811C-158A-4E58-9CF5-6162BF2BE65E}" srcOrd="0" destOrd="0" presId="urn:microsoft.com/office/officeart/2005/8/layout/hierarchy2"/>
    <dgm:cxn modelId="{2910C8F8-0B3C-484F-B487-6BC45CE5EC8C}" type="presOf" srcId="{1D44D8C4-9977-4A4F-87AB-54E5586A013D}" destId="{8BBBABF1-B11A-4AD8-9AB4-9ED20539DB79}" srcOrd="0" destOrd="0" presId="urn:microsoft.com/office/officeart/2005/8/layout/hierarchy2"/>
    <dgm:cxn modelId="{2C8A77BA-0743-4A3B-80C8-AFCF622C4D11}" type="presOf" srcId="{7E1D0748-5752-42A1-A855-BC8718028422}" destId="{5DADFE42-2D60-4BB9-A7D0-AE281ABB68F9}" srcOrd="0" destOrd="0" presId="urn:microsoft.com/office/officeart/2005/8/layout/hierarchy2"/>
    <dgm:cxn modelId="{77B02613-3DE8-4110-BACB-495B14DE7DFF}" srcId="{7A70B67C-E323-47A1-95FF-ACAFF448AD4E}" destId="{9624AAF9-A814-48A9-87BA-788A87EBEDE0}" srcOrd="2" destOrd="0" parTransId="{1FA0F861-EC7F-4E31-88AC-AABBB029311A}" sibTransId="{73B6C032-F738-49A5-B230-652C9E47D219}"/>
    <dgm:cxn modelId="{9D870FA4-68A4-4677-8422-7E652E98B219}" type="presOf" srcId="{63EA0BCC-8D35-41EB-ABAA-9839AB295B26}" destId="{34FCEA3F-B0A7-46BD-B6D7-4A4BD852F7E4}" srcOrd="1" destOrd="0" presId="urn:microsoft.com/office/officeart/2005/8/layout/hierarchy2"/>
    <dgm:cxn modelId="{C8651D81-7A78-45A4-9428-BF614F2CA17A}" type="presOf" srcId="{41785308-CF35-43B7-8B16-A35E2A18FCAF}" destId="{04A59FF8-29DF-4CAE-9A88-12AED022624A}" srcOrd="0" destOrd="0" presId="urn:microsoft.com/office/officeart/2005/8/layout/hierarchy2"/>
    <dgm:cxn modelId="{41070D9C-4F27-439C-BDE5-21EE4EAEF747}" srcId="{41785308-CF35-43B7-8B16-A35E2A18FCAF}" destId="{C67692D5-D6E6-41B2-9D77-10C674007A74}" srcOrd="0" destOrd="0" parTransId="{2529184F-3091-4594-865C-4696F1503620}" sibTransId="{26EC4144-FB46-4592-B34E-F191ECF8AC63}"/>
    <dgm:cxn modelId="{B49B7C43-2E93-46C0-AB40-AEB2B4FA3E5F}" srcId="{A858CAED-B5CA-4DEA-B6C5-6C9A242416A7}" destId="{86C50050-41D6-4E96-832D-682D9F3BBE2A}" srcOrd="0" destOrd="0" parTransId="{E6F8909E-0E66-4980-B2B5-12813E8A065A}" sibTransId="{85EFC8DB-E72E-47FD-A174-DDFA1EDE034C}"/>
    <dgm:cxn modelId="{57945FA4-D99A-4509-BE76-9EDBAA23EC6C}" type="presOf" srcId="{295DF4E2-660E-4313-99F5-71E0C5D4D021}" destId="{28EFA202-0D26-487B-8EA6-9DB0309CC09E}" srcOrd="0" destOrd="0" presId="urn:microsoft.com/office/officeart/2005/8/layout/hierarchy2"/>
    <dgm:cxn modelId="{8AA2BC15-520C-4CD4-A3C8-4A847B4AADFF}" type="presOf" srcId="{2529184F-3091-4594-865C-4696F1503620}" destId="{3C9B143A-6030-46DF-860C-1A5A34D47C84}" srcOrd="0" destOrd="0" presId="urn:microsoft.com/office/officeart/2005/8/layout/hierarchy2"/>
    <dgm:cxn modelId="{CB42AD76-923C-4156-BFFB-81FB5B7FB800}" type="presOf" srcId="{52B54D00-90D9-4C4D-8751-7B933C5043E7}" destId="{62F174A5-F646-4C44-A305-9DA55D17FA2F}" srcOrd="0" destOrd="0" presId="urn:microsoft.com/office/officeart/2005/8/layout/hierarchy2"/>
    <dgm:cxn modelId="{450AEBD8-A409-4E0C-85DB-45796C9AB5F5}" srcId="{A858CAED-B5CA-4DEA-B6C5-6C9A242416A7}" destId="{A90652F2-5014-4BBC-B609-57EF181BD747}" srcOrd="1" destOrd="0" parTransId="{777352F4-F9D5-4C7E-B37D-5DFE881465B6}" sibTransId="{A08C75FA-3DAF-409E-938C-FFECC036EBC1}"/>
    <dgm:cxn modelId="{409E2806-384E-40F2-A660-9FC4FD8D11B8}" type="presOf" srcId="{8D34EC6B-AD16-43BE-A3AC-2E3CE5363A29}" destId="{F89D567F-E20A-43A3-96F1-F3D5C2C86D84}" srcOrd="1" destOrd="0" presId="urn:microsoft.com/office/officeart/2005/8/layout/hierarchy2"/>
    <dgm:cxn modelId="{0FC3FCE2-4AD6-4655-8285-3A5EDB6D2583}" type="presOf" srcId="{C67692D5-D6E6-41B2-9D77-10C674007A74}" destId="{297C6BC8-14C7-43E8-926E-BBEFCE926FE0}" srcOrd="0" destOrd="0" presId="urn:microsoft.com/office/officeart/2005/8/layout/hierarchy2"/>
    <dgm:cxn modelId="{7B02A570-17BB-48FB-81E8-5CF6CB0923AD}" type="presOf" srcId="{57D94784-15BD-4DAF-AA88-85855181444E}" destId="{E8936B66-7B5B-442E-A926-43AF1FBEB9FD}" srcOrd="0" destOrd="0" presId="urn:microsoft.com/office/officeart/2005/8/layout/hierarchy2"/>
    <dgm:cxn modelId="{A1971C99-E104-4084-8435-C9CF9E93770A}" type="presOf" srcId="{86C50050-41D6-4E96-832D-682D9F3BBE2A}" destId="{29CB6BD4-A409-49CA-A62C-6E2ABCCE075C}" srcOrd="0" destOrd="0" presId="urn:microsoft.com/office/officeart/2005/8/layout/hierarchy2"/>
    <dgm:cxn modelId="{184CDD0F-C101-4771-BC73-2F2DBB8DEC5B}" type="presOf" srcId="{CAA71551-C532-40B9-BAA4-071EED8CC4DF}" destId="{55C14AC0-F46A-4799-8743-FDBBBF795418}" srcOrd="1" destOrd="0" presId="urn:microsoft.com/office/officeart/2005/8/layout/hierarchy2"/>
    <dgm:cxn modelId="{AB977EAB-C100-4A9F-8E1D-DDE5AF3093F6}" type="presOf" srcId="{8D34EC6B-AD16-43BE-A3AC-2E3CE5363A29}" destId="{1FE2D7F7-4303-494B-87CA-674CBF220A4C}" srcOrd="0" destOrd="0" presId="urn:microsoft.com/office/officeart/2005/8/layout/hierarchy2"/>
    <dgm:cxn modelId="{64DF66E7-A7ED-4DFD-AA94-A76554DDDF72}" type="presOf" srcId="{295DF4E2-660E-4313-99F5-71E0C5D4D021}" destId="{D2C93AC8-3B14-444C-AFED-50189093C423}" srcOrd="1" destOrd="0" presId="urn:microsoft.com/office/officeart/2005/8/layout/hierarchy2"/>
    <dgm:cxn modelId="{FDE065A0-C33F-46BA-85BB-5B2DF27C37C8}" type="presOf" srcId="{F423962E-8933-4AF5-9963-9BA3F0986C9A}" destId="{F11A4FB5-CAC3-47D6-8AC3-CCEC453D3D35}" srcOrd="0" destOrd="0" presId="urn:microsoft.com/office/officeart/2005/8/layout/hierarchy2"/>
    <dgm:cxn modelId="{A0CC4FE7-9826-414F-9931-DF103037EBF3}" srcId="{41785308-CF35-43B7-8B16-A35E2A18FCAF}" destId="{495B960C-0517-4F52-97B7-8DE19223D012}" srcOrd="2" destOrd="0" parTransId="{F423962E-8933-4AF5-9963-9BA3F0986C9A}" sibTransId="{DBD521EB-B9FF-4EF1-877D-F26676153E48}"/>
    <dgm:cxn modelId="{6838913A-BF61-4CCF-BF68-2FBEFFED4AE3}" type="presOf" srcId="{D5D9D2C0-27B5-4086-9888-085F44E82F47}" destId="{A2158685-86E5-4379-85F6-ED3FD9C99D24}" srcOrd="0" destOrd="0" presId="urn:microsoft.com/office/officeart/2005/8/layout/hierarchy2"/>
    <dgm:cxn modelId="{4F774551-02E9-4FFC-B359-CA51DEFCF5E8}" type="presOf" srcId="{E6F8909E-0E66-4980-B2B5-12813E8A065A}" destId="{30F528CF-87F4-4891-AFFE-09849383F391}" srcOrd="0" destOrd="0" presId="urn:microsoft.com/office/officeart/2005/8/layout/hierarchy2"/>
    <dgm:cxn modelId="{95293A20-E4B8-4421-ADF3-BC73C0AA5CC8}" type="presOf" srcId="{7A70B67C-E323-47A1-95FF-ACAFF448AD4E}" destId="{5674200B-9332-4754-80BD-2357BA2A802E}" srcOrd="0" destOrd="0" presId="urn:microsoft.com/office/officeart/2005/8/layout/hierarchy2"/>
    <dgm:cxn modelId="{8CC4B25E-BF19-4A50-A022-4F7CAD41F401}" srcId="{9624AAF9-A814-48A9-87BA-788A87EBEDE0}" destId="{57D94784-15BD-4DAF-AA88-85855181444E}" srcOrd="2" destOrd="0" parTransId="{BB901773-1252-435E-8C35-78C5375113C0}" sibTransId="{9B0F6AF7-8E21-4F1C-A047-8751AD50A7AD}"/>
    <dgm:cxn modelId="{39646786-6DB1-4CB1-B03E-619F47E44282}" type="presOf" srcId="{1FA0F861-EC7F-4E31-88AC-AABBB029311A}" destId="{40779258-1698-4FFC-9227-4DF093AB2935}" srcOrd="1" destOrd="0" presId="urn:microsoft.com/office/officeart/2005/8/layout/hierarchy2"/>
    <dgm:cxn modelId="{833C75B1-B728-4A01-863D-CB039921EC8B}" srcId="{41785308-CF35-43B7-8B16-A35E2A18FCAF}" destId="{06D648CD-A7A9-43D3-86AB-CBAB09307D32}" srcOrd="1" destOrd="0" parTransId="{8D34EC6B-AD16-43BE-A3AC-2E3CE5363A29}" sibTransId="{0AD5A882-B2A2-4B34-9CE8-63E9BBBBEE57}"/>
    <dgm:cxn modelId="{F9D7E35F-98DD-41D4-A4E2-2B2D107C5820}" srcId="{BC20A257-76DB-4B53-A06E-44F78A01202E}" destId="{7A70B67C-E323-47A1-95FF-ACAFF448AD4E}" srcOrd="0" destOrd="0" parTransId="{C265E950-2302-45AE-B7CC-ED06592F621C}" sibTransId="{166EC2F1-F0B8-4E21-A6F5-02C99BB9B5B6}"/>
    <dgm:cxn modelId="{4C4F7A91-9A2D-4DA4-9BC8-B05B058C687B}" srcId="{7A70B67C-E323-47A1-95FF-ACAFF448AD4E}" destId="{5CFD3018-07E9-469D-9A98-E403D0642526}" srcOrd="3" destOrd="0" parTransId="{28BF8FDE-D0E4-4BBC-9141-8C234536D6E6}" sibTransId="{113A3097-035C-4D36-9E65-B8F7E3A8676A}"/>
    <dgm:cxn modelId="{68D9952B-0BCC-447C-A635-E1647D06AF86}" type="presOf" srcId="{A858CAED-B5CA-4DEA-B6C5-6C9A242416A7}" destId="{5B7842E1-3DBB-4D79-BB72-CEC8F0690B5A}" srcOrd="0" destOrd="0" presId="urn:microsoft.com/office/officeart/2005/8/layout/hierarchy2"/>
    <dgm:cxn modelId="{90AFDB74-D9A3-4AA9-B54F-137F21A4F50F}" type="presOf" srcId="{5A48A529-00CD-42A3-8205-D03813775155}" destId="{4977887C-8F12-4613-BDD4-04DE2518263B}" srcOrd="0" destOrd="0" presId="urn:microsoft.com/office/officeart/2005/8/layout/hierarchy2"/>
    <dgm:cxn modelId="{7DFCD358-F256-4691-8CEE-FCA57EC7EBD8}" type="presParOf" srcId="{FDAFED57-B3DB-401F-84D5-3F00977A6926}" destId="{0892CBA1-F1A9-45BD-BFAC-580DDE6A2485}" srcOrd="0" destOrd="0" presId="urn:microsoft.com/office/officeart/2005/8/layout/hierarchy2"/>
    <dgm:cxn modelId="{E2EDE510-C33F-42B1-AB26-4A91D6571474}" type="presParOf" srcId="{0892CBA1-F1A9-45BD-BFAC-580DDE6A2485}" destId="{5674200B-9332-4754-80BD-2357BA2A802E}" srcOrd="0" destOrd="0" presId="urn:microsoft.com/office/officeart/2005/8/layout/hierarchy2"/>
    <dgm:cxn modelId="{72B83D8C-35BB-4CF3-9F2F-A87837BBF294}" type="presParOf" srcId="{0892CBA1-F1A9-45BD-BFAC-580DDE6A2485}" destId="{51DC28DD-8037-4862-B48F-D8AB15CFD43F}" srcOrd="1" destOrd="0" presId="urn:microsoft.com/office/officeart/2005/8/layout/hierarchy2"/>
    <dgm:cxn modelId="{BB372D39-DF1D-4BD8-AEB5-47C9E068E41C}" type="presParOf" srcId="{51DC28DD-8037-4862-B48F-D8AB15CFD43F}" destId="{6F5BB24A-8FB7-44EA-8E36-244A86FEDB8A}" srcOrd="0" destOrd="0" presId="urn:microsoft.com/office/officeart/2005/8/layout/hierarchy2"/>
    <dgm:cxn modelId="{264D3CEF-D327-468F-8D7A-0CA595312865}" type="presParOf" srcId="{6F5BB24A-8FB7-44EA-8E36-244A86FEDB8A}" destId="{F231D913-D292-440E-9448-63B8BF4255E7}" srcOrd="0" destOrd="0" presId="urn:microsoft.com/office/officeart/2005/8/layout/hierarchy2"/>
    <dgm:cxn modelId="{8D949F49-7216-4CED-9D4A-632EE8984A49}" type="presParOf" srcId="{51DC28DD-8037-4862-B48F-D8AB15CFD43F}" destId="{C1B19B63-A73C-4220-9B7E-883A47FDE655}" srcOrd="1" destOrd="0" presId="urn:microsoft.com/office/officeart/2005/8/layout/hierarchy2"/>
    <dgm:cxn modelId="{C4FAEEE3-4CB8-41A9-88BC-1011E64FEE32}" type="presParOf" srcId="{C1B19B63-A73C-4220-9B7E-883A47FDE655}" destId="{04A59FF8-29DF-4CAE-9A88-12AED022624A}" srcOrd="0" destOrd="0" presId="urn:microsoft.com/office/officeart/2005/8/layout/hierarchy2"/>
    <dgm:cxn modelId="{C9626178-CC7E-44A4-93BC-458301DF5AE1}" type="presParOf" srcId="{C1B19B63-A73C-4220-9B7E-883A47FDE655}" destId="{09AEB4A7-A83B-4A98-9241-2AF2AA975C6A}" srcOrd="1" destOrd="0" presId="urn:microsoft.com/office/officeart/2005/8/layout/hierarchy2"/>
    <dgm:cxn modelId="{85F555B7-154E-4150-855A-7D184D68B356}" type="presParOf" srcId="{09AEB4A7-A83B-4A98-9241-2AF2AA975C6A}" destId="{3C9B143A-6030-46DF-860C-1A5A34D47C84}" srcOrd="0" destOrd="0" presId="urn:microsoft.com/office/officeart/2005/8/layout/hierarchy2"/>
    <dgm:cxn modelId="{CDEFEAA7-69F8-47E5-B58E-7D99970451DB}" type="presParOf" srcId="{3C9B143A-6030-46DF-860C-1A5A34D47C84}" destId="{CFB2A4F9-174D-41B8-A5CD-ACD30F5CD01C}" srcOrd="0" destOrd="0" presId="urn:microsoft.com/office/officeart/2005/8/layout/hierarchy2"/>
    <dgm:cxn modelId="{618EF03D-A161-4000-89FC-32B071F3E725}" type="presParOf" srcId="{09AEB4A7-A83B-4A98-9241-2AF2AA975C6A}" destId="{AFF6DD64-6BEA-428F-AE2A-88A84F6AC783}" srcOrd="1" destOrd="0" presId="urn:microsoft.com/office/officeart/2005/8/layout/hierarchy2"/>
    <dgm:cxn modelId="{0385A9F2-A850-41D7-9591-B22573C8B517}" type="presParOf" srcId="{AFF6DD64-6BEA-428F-AE2A-88A84F6AC783}" destId="{297C6BC8-14C7-43E8-926E-BBEFCE926FE0}" srcOrd="0" destOrd="0" presId="urn:microsoft.com/office/officeart/2005/8/layout/hierarchy2"/>
    <dgm:cxn modelId="{320DE7DF-D74E-489E-B5A1-C78267ED8F49}" type="presParOf" srcId="{AFF6DD64-6BEA-428F-AE2A-88A84F6AC783}" destId="{308F3E14-3017-4DBA-B14C-CE6B5D8ECBCF}" srcOrd="1" destOrd="0" presId="urn:microsoft.com/office/officeart/2005/8/layout/hierarchy2"/>
    <dgm:cxn modelId="{47B4C9BD-CDF7-4700-BCBD-4FE4728789EB}" type="presParOf" srcId="{09AEB4A7-A83B-4A98-9241-2AF2AA975C6A}" destId="{1FE2D7F7-4303-494B-87CA-674CBF220A4C}" srcOrd="2" destOrd="0" presId="urn:microsoft.com/office/officeart/2005/8/layout/hierarchy2"/>
    <dgm:cxn modelId="{83936106-8010-42DD-AEFE-4BFDCC8C4547}" type="presParOf" srcId="{1FE2D7F7-4303-494B-87CA-674CBF220A4C}" destId="{F89D567F-E20A-43A3-96F1-F3D5C2C86D84}" srcOrd="0" destOrd="0" presId="urn:microsoft.com/office/officeart/2005/8/layout/hierarchy2"/>
    <dgm:cxn modelId="{9ABCAAA5-87A5-4909-9299-6AAA49453C97}" type="presParOf" srcId="{09AEB4A7-A83B-4A98-9241-2AF2AA975C6A}" destId="{EF6A0C2F-2579-4F56-9E9E-44315A017055}" srcOrd="3" destOrd="0" presId="urn:microsoft.com/office/officeart/2005/8/layout/hierarchy2"/>
    <dgm:cxn modelId="{628D6081-EED0-470E-97E9-BAAA43C807BE}" type="presParOf" srcId="{EF6A0C2F-2579-4F56-9E9E-44315A017055}" destId="{50B2C839-CF96-450B-9CFB-72DBBA547FDE}" srcOrd="0" destOrd="0" presId="urn:microsoft.com/office/officeart/2005/8/layout/hierarchy2"/>
    <dgm:cxn modelId="{AC3090C9-859C-4705-B212-89D6EBEC4664}" type="presParOf" srcId="{EF6A0C2F-2579-4F56-9E9E-44315A017055}" destId="{228209EB-7AD8-4C11-8919-B9437DAFCEFB}" srcOrd="1" destOrd="0" presId="urn:microsoft.com/office/officeart/2005/8/layout/hierarchy2"/>
    <dgm:cxn modelId="{5B31053B-CE43-4D2D-B64F-2A920EA158D2}" type="presParOf" srcId="{09AEB4A7-A83B-4A98-9241-2AF2AA975C6A}" destId="{F11A4FB5-CAC3-47D6-8AC3-CCEC453D3D35}" srcOrd="4" destOrd="0" presId="urn:microsoft.com/office/officeart/2005/8/layout/hierarchy2"/>
    <dgm:cxn modelId="{B5C1AB1C-495F-4336-AA82-75366C922C74}" type="presParOf" srcId="{F11A4FB5-CAC3-47D6-8AC3-CCEC453D3D35}" destId="{026491C4-2BA1-4096-A380-916A672FE3B1}" srcOrd="0" destOrd="0" presId="urn:microsoft.com/office/officeart/2005/8/layout/hierarchy2"/>
    <dgm:cxn modelId="{6E3A761F-7F2E-4EFC-A13E-99816D58E4C7}" type="presParOf" srcId="{09AEB4A7-A83B-4A98-9241-2AF2AA975C6A}" destId="{57E4788A-F3BF-4B09-9211-A4AA7DC92084}" srcOrd="5" destOrd="0" presId="urn:microsoft.com/office/officeart/2005/8/layout/hierarchy2"/>
    <dgm:cxn modelId="{575D859B-0FFF-4F56-A632-B8625E034B45}" type="presParOf" srcId="{57E4788A-F3BF-4B09-9211-A4AA7DC92084}" destId="{545D7A9B-C4FB-4C8D-8877-1AEAE5743C75}" srcOrd="0" destOrd="0" presId="urn:microsoft.com/office/officeart/2005/8/layout/hierarchy2"/>
    <dgm:cxn modelId="{690864FC-AC1D-49E4-9B72-C90BE8DC71D1}" type="presParOf" srcId="{57E4788A-F3BF-4B09-9211-A4AA7DC92084}" destId="{3B4BF1F0-EC7A-4BC3-B0D0-54290ADBC6FC}" srcOrd="1" destOrd="0" presId="urn:microsoft.com/office/officeart/2005/8/layout/hierarchy2"/>
    <dgm:cxn modelId="{DF777A2C-7792-44B2-8FF0-A63FE6C3A238}" type="presParOf" srcId="{51DC28DD-8037-4862-B48F-D8AB15CFD43F}" destId="{7318A8B5-FC9D-45E2-94D2-54D69A7FC321}" srcOrd="2" destOrd="0" presId="urn:microsoft.com/office/officeart/2005/8/layout/hierarchy2"/>
    <dgm:cxn modelId="{EC39B785-9AC7-4D4F-A70F-2E3F26D49D88}" type="presParOf" srcId="{7318A8B5-FC9D-45E2-94D2-54D69A7FC321}" destId="{9BF48AC6-43DE-49D3-B632-9ED8682D5849}" srcOrd="0" destOrd="0" presId="urn:microsoft.com/office/officeart/2005/8/layout/hierarchy2"/>
    <dgm:cxn modelId="{35CDD710-2594-4901-8D4D-FE4FB0507B28}" type="presParOf" srcId="{51DC28DD-8037-4862-B48F-D8AB15CFD43F}" destId="{6D71C2B3-3A78-414F-AFC6-E302B8BFE98C}" srcOrd="3" destOrd="0" presId="urn:microsoft.com/office/officeart/2005/8/layout/hierarchy2"/>
    <dgm:cxn modelId="{ACC4AEEA-533E-4EC7-AC94-5F9150C3B672}" type="presParOf" srcId="{6D71C2B3-3A78-414F-AFC6-E302B8BFE98C}" destId="{5B7842E1-3DBB-4D79-BB72-CEC8F0690B5A}" srcOrd="0" destOrd="0" presId="urn:microsoft.com/office/officeart/2005/8/layout/hierarchy2"/>
    <dgm:cxn modelId="{D8D2EEB1-14E1-476A-928A-E035505C7847}" type="presParOf" srcId="{6D71C2B3-3A78-414F-AFC6-E302B8BFE98C}" destId="{685530BC-682E-4EB4-B5D4-6F1CDD356837}" srcOrd="1" destOrd="0" presId="urn:microsoft.com/office/officeart/2005/8/layout/hierarchy2"/>
    <dgm:cxn modelId="{1F8297BE-1A10-47D8-AF5E-CD249AB541AD}" type="presParOf" srcId="{685530BC-682E-4EB4-B5D4-6F1CDD356837}" destId="{30F528CF-87F4-4891-AFFE-09849383F391}" srcOrd="0" destOrd="0" presId="urn:microsoft.com/office/officeart/2005/8/layout/hierarchy2"/>
    <dgm:cxn modelId="{1E686DF9-86CD-40E0-AE4A-B470B7BFB074}" type="presParOf" srcId="{30F528CF-87F4-4891-AFFE-09849383F391}" destId="{82AB5A15-01D8-4C97-B368-764648952AD7}" srcOrd="0" destOrd="0" presId="urn:microsoft.com/office/officeart/2005/8/layout/hierarchy2"/>
    <dgm:cxn modelId="{EB5C8058-D553-42B1-BA56-53BC8BA77A3D}" type="presParOf" srcId="{685530BC-682E-4EB4-B5D4-6F1CDD356837}" destId="{87518AFA-D2C0-42D4-9866-1BBE2B8A944C}" srcOrd="1" destOrd="0" presId="urn:microsoft.com/office/officeart/2005/8/layout/hierarchy2"/>
    <dgm:cxn modelId="{01627C14-01CD-4CD0-89EF-DE24550B8C18}" type="presParOf" srcId="{87518AFA-D2C0-42D4-9866-1BBE2B8A944C}" destId="{29CB6BD4-A409-49CA-A62C-6E2ABCCE075C}" srcOrd="0" destOrd="0" presId="urn:microsoft.com/office/officeart/2005/8/layout/hierarchy2"/>
    <dgm:cxn modelId="{E45CB5B0-B7F3-4A06-84EA-16261E37C802}" type="presParOf" srcId="{87518AFA-D2C0-42D4-9866-1BBE2B8A944C}" destId="{7B51EB30-1FAA-4D5C-8464-57837A2AB15E}" srcOrd="1" destOrd="0" presId="urn:microsoft.com/office/officeart/2005/8/layout/hierarchy2"/>
    <dgm:cxn modelId="{3C7C6BCB-9DF6-4F90-94A6-0171FAABA2E5}" type="presParOf" srcId="{685530BC-682E-4EB4-B5D4-6F1CDD356837}" destId="{4EFC0883-8380-410A-9116-0CA66D5EB3FC}" srcOrd="2" destOrd="0" presId="urn:microsoft.com/office/officeart/2005/8/layout/hierarchy2"/>
    <dgm:cxn modelId="{B5FA4260-D1F2-4947-9F15-552BC66761BA}" type="presParOf" srcId="{4EFC0883-8380-410A-9116-0CA66D5EB3FC}" destId="{4709C6B9-E549-417A-9434-6E20C36D08D2}" srcOrd="0" destOrd="0" presId="urn:microsoft.com/office/officeart/2005/8/layout/hierarchy2"/>
    <dgm:cxn modelId="{47C4A5E2-75AB-4FA1-8F62-9C1308E71DD9}" type="presParOf" srcId="{685530BC-682E-4EB4-B5D4-6F1CDD356837}" destId="{87D83ED6-68F7-43DF-AC55-DB977B18B855}" srcOrd="3" destOrd="0" presId="urn:microsoft.com/office/officeart/2005/8/layout/hierarchy2"/>
    <dgm:cxn modelId="{E73A3088-610F-4718-91A0-C1FB9A578CAF}" type="presParOf" srcId="{87D83ED6-68F7-43DF-AC55-DB977B18B855}" destId="{58ADBC98-BACD-4445-9E53-AACF26FFA28E}" srcOrd="0" destOrd="0" presId="urn:microsoft.com/office/officeart/2005/8/layout/hierarchy2"/>
    <dgm:cxn modelId="{8E4F7D08-E7B8-406D-8D64-2B9C071743BF}" type="presParOf" srcId="{87D83ED6-68F7-43DF-AC55-DB977B18B855}" destId="{9339C0AA-CDC1-42AB-B390-BF08966D22E7}" srcOrd="1" destOrd="0" presId="urn:microsoft.com/office/officeart/2005/8/layout/hierarchy2"/>
    <dgm:cxn modelId="{A7C651D3-5115-40DA-9AC1-8614F174A5D5}" type="presParOf" srcId="{685530BC-682E-4EB4-B5D4-6F1CDD356837}" destId="{D19AD15F-36DE-4FA0-93C8-07935CACE6D9}" srcOrd="4" destOrd="0" presId="urn:microsoft.com/office/officeart/2005/8/layout/hierarchy2"/>
    <dgm:cxn modelId="{2DC1A3CC-3D31-4D3F-813F-DC2FF52176F2}" type="presParOf" srcId="{D19AD15F-36DE-4FA0-93C8-07935CACE6D9}" destId="{34FCEA3F-B0A7-46BD-B6D7-4A4BD852F7E4}" srcOrd="0" destOrd="0" presId="urn:microsoft.com/office/officeart/2005/8/layout/hierarchy2"/>
    <dgm:cxn modelId="{432035B4-010C-4676-8B81-74551E349BF0}" type="presParOf" srcId="{685530BC-682E-4EB4-B5D4-6F1CDD356837}" destId="{E435E7D5-3F7E-4988-9B34-6C0430DAD2AE}" srcOrd="5" destOrd="0" presId="urn:microsoft.com/office/officeart/2005/8/layout/hierarchy2"/>
    <dgm:cxn modelId="{D5462038-AE78-4EB1-A567-FB67B5CEDD5D}" type="presParOf" srcId="{E435E7D5-3F7E-4988-9B34-6C0430DAD2AE}" destId="{CB06E540-74CF-4AD0-AAD8-73629467E3D2}" srcOrd="0" destOrd="0" presId="urn:microsoft.com/office/officeart/2005/8/layout/hierarchy2"/>
    <dgm:cxn modelId="{FEF8A33A-90B6-4C64-B76F-247AF1A33F48}" type="presParOf" srcId="{E435E7D5-3F7E-4988-9B34-6C0430DAD2AE}" destId="{777CC49A-E63F-47CA-96B6-CFD13D970A71}" srcOrd="1" destOrd="0" presId="urn:microsoft.com/office/officeart/2005/8/layout/hierarchy2"/>
    <dgm:cxn modelId="{468ACF7A-8A43-43BE-B5E2-BB52D19CEB78}" type="presParOf" srcId="{51DC28DD-8037-4862-B48F-D8AB15CFD43F}" destId="{C05753A9-41F1-4305-9D0D-375503358A2D}" srcOrd="4" destOrd="0" presId="urn:microsoft.com/office/officeart/2005/8/layout/hierarchy2"/>
    <dgm:cxn modelId="{D812A5E3-6B63-402C-B316-9FFD81562E97}" type="presParOf" srcId="{C05753A9-41F1-4305-9D0D-375503358A2D}" destId="{40779258-1698-4FFC-9227-4DF093AB2935}" srcOrd="0" destOrd="0" presId="urn:microsoft.com/office/officeart/2005/8/layout/hierarchy2"/>
    <dgm:cxn modelId="{44963262-F780-4BB5-8F28-72B79FB3A839}" type="presParOf" srcId="{51DC28DD-8037-4862-B48F-D8AB15CFD43F}" destId="{263D242B-DA97-4DEF-B907-FDC1B253B136}" srcOrd="5" destOrd="0" presId="urn:microsoft.com/office/officeart/2005/8/layout/hierarchy2"/>
    <dgm:cxn modelId="{99612B38-32CD-4CCC-B61A-471A47729BB7}" type="presParOf" srcId="{263D242B-DA97-4DEF-B907-FDC1B253B136}" destId="{F1BC6B9B-4C44-4879-9A7E-16BF8A20C3FB}" srcOrd="0" destOrd="0" presId="urn:microsoft.com/office/officeart/2005/8/layout/hierarchy2"/>
    <dgm:cxn modelId="{31DA815A-69AB-4B13-BE11-06895811477D}" type="presParOf" srcId="{263D242B-DA97-4DEF-B907-FDC1B253B136}" destId="{0AFA8437-871B-4719-97ED-45A70660A954}" srcOrd="1" destOrd="0" presId="urn:microsoft.com/office/officeart/2005/8/layout/hierarchy2"/>
    <dgm:cxn modelId="{8CAAEAFC-2209-41EB-889E-C93EA0C1A013}" type="presParOf" srcId="{0AFA8437-871B-4719-97ED-45A70660A954}" destId="{8BBBABF1-B11A-4AD8-9AB4-9ED20539DB79}" srcOrd="0" destOrd="0" presId="urn:microsoft.com/office/officeart/2005/8/layout/hierarchy2"/>
    <dgm:cxn modelId="{67F37296-8FB8-4491-9169-8DA01FBEFE57}" type="presParOf" srcId="{8BBBABF1-B11A-4AD8-9AB4-9ED20539DB79}" destId="{E2B2DFB6-D39B-44FD-A99E-0147C36B8F6A}" srcOrd="0" destOrd="0" presId="urn:microsoft.com/office/officeart/2005/8/layout/hierarchy2"/>
    <dgm:cxn modelId="{A3869ABD-B505-481D-BB0C-A56C8B3802E3}" type="presParOf" srcId="{0AFA8437-871B-4719-97ED-45A70660A954}" destId="{0F4236C3-8A8C-4CB7-9FA6-96867E1A25B6}" srcOrd="1" destOrd="0" presId="urn:microsoft.com/office/officeart/2005/8/layout/hierarchy2"/>
    <dgm:cxn modelId="{5770E53D-4971-4FF0-925F-9CF48ACEC4CF}" type="presParOf" srcId="{0F4236C3-8A8C-4CB7-9FA6-96867E1A25B6}" destId="{E48D6B63-8612-49F8-A1A6-A9588481B018}" srcOrd="0" destOrd="0" presId="urn:microsoft.com/office/officeart/2005/8/layout/hierarchy2"/>
    <dgm:cxn modelId="{3645336E-1F3D-444C-931A-12AC8628C2A1}" type="presParOf" srcId="{0F4236C3-8A8C-4CB7-9FA6-96867E1A25B6}" destId="{5F4C68C8-C6D0-4723-8E14-EC21D694CF38}" srcOrd="1" destOrd="0" presId="urn:microsoft.com/office/officeart/2005/8/layout/hierarchy2"/>
    <dgm:cxn modelId="{8A6D02CA-378F-46A7-8340-F433F3F84FFB}" type="presParOf" srcId="{0AFA8437-871B-4719-97ED-45A70660A954}" destId="{8486EC4B-F3B0-4CF6-AA2F-0AC134DCCE8D}" srcOrd="2" destOrd="0" presId="urn:microsoft.com/office/officeart/2005/8/layout/hierarchy2"/>
    <dgm:cxn modelId="{EA3E78FF-BE0D-40F9-9235-77128A78ADB2}" type="presParOf" srcId="{8486EC4B-F3B0-4CF6-AA2F-0AC134DCCE8D}" destId="{52551B1E-8361-4D3B-B48A-EC2348E23073}" srcOrd="0" destOrd="0" presId="urn:microsoft.com/office/officeart/2005/8/layout/hierarchy2"/>
    <dgm:cxn modelId="{2565BB5E-4B76-4567-BCFC-2AE00A8A586E}" type="presParOf" srcId="{0AFA8437-871B-4719-97ED-45A70660A954}" destId="{462323D9-4213-4D23-AFD5-9337426922AE}" srcOrd="3" destOrd="0" presId="urn:microsoft.com/office/officeart/2005/8/layout/hierarchy2"/>
    <dgm:cxn modelId="{773150ED-955A-4B14-A66F-91AC4E591928}" type="presParOf" srcId="{462323D9-4213-4D23-AFD5-9337426922AE}" destId="{62F174A5-F646-4C44-A305-9DA55D17FA2F}" srcOrd="0" destOrd="0" presId="urn:microsoft.com/office/officeart/2005/8/layout/hierarchy2"/>
    <dgm:cxn modelId="{4B3317D7-9370-4632-BB88-E47C25457C1A}" type="presParOf" srcId="{462323D9-4213-4D23-AFD5-9337426922AE}" destId="{71FA2D3F-BC0A-41E3-8281-2988C674B57E}" srcOrd="1" destOrd="0" presId="urn:microsoft.com/office/officeart/2005/8/layout/hierarchy2"/>
    <dgm:cxn modelId="{7FFD048C-324C-4584-BC2D-41453FE6C984}" type="presParOf" srcId="{0AFA8437-871B-4719-97ED-45A70660A954}" destId="{207FA8F9-B9FD-45A1-82A8-7CBD79010AAF}" srcOrd="4" destOrd="0" presId="urn:microsoft.com/office/officeart/2005/8/layout/hierarchy2"/>
    <dgm:cxn modelId="{88CE0CF2-B2FF-407C-90CA-72C06707F748}" type="presParOf" srcId="{207FA8F9-B9FD-45A1-82A8-7CBD79010AAF}" destId="{F17D1F5E-0DF8-45BA-BD41-65E2E2F6ACC2}" srcOrd="0" destOrd="0" presId="urn:microsoft.com/office/officeart/2005/8/layout/hierarchy2"/>
    <dgm:cxn modelId="{389ECB24-E37A-489A-B380-029DEC7186EF}" type="presParOf" srcId="{0AFA8437-871B-4719-97ED-45A70660A954}" destId="{E1B8F796-50D9-4354-B172-1F3EAC2E4276}" srcOrd="5" destOrd="0" presId="urn:microsoft.com/office/officeart/2005/8/layout/hierarchy2"/>
    <dgm:cxn modelId="{36304BA6-129D-426C-82A5-EAA616A344D3}" type="presParOf" srcId="{E1B8F796-50D9-4354-B172-1F3EAC2E4276}" destId="{E8936B66-7B5B-442E-A926-43AF1FBEB9FD}" srcOrd="0" destOrd="0" presId="urn:microsoft.com/office/officeart/2005/8/layout/hierarchy2"/>
    <dgm:cxn modelId="{EE5C28AD-883C-4458-BF74-9976CCFC0E9C}" type="presParOf" srcId="{E1B8F796-50D9-4354-B172-1F3EAC2E4276}" destId="{F69C58CC-BC31-4F5E-8D45-BA5EB6D6B701}" srcOrd="1" destOrd="0" presId="urn:microsoft.com/office/officeart/2005/8/layout/hierarchy2"/>
    <dgm:cxn modelId="{29B8EFB6-EAA5-4980-B96E-CB4F1D41C744}" type="presParOf" srcId="{51DC28DD-8037-4862-B48F-D8AB15CFD43F}" destId="{C97B811C-158A-4E58-9CF5-6162BF2BE65E}" srcOrd="6" destOrd="0" presId="urn:microsoft.com/office/officeart/2005/8/layout/hierarchy2"/>
    <dgm:cxn modelId="{96A06527-C6E2-468B-8D29-D25A01E2430D}" type="presParOf" srcId="{C97B811C-158A-4E58-9CF5-6162BF2BE65E}" destId="{C4227ED0-A0EF-4453-AA6F-E4DFF50E6F4A}" srcOrd="0" destOrd="0" presId="urn:microsoft.com/office/officeart/2005/8/layout/hierarchy2"/>
    <dgm:cxn modelId="{D916D5E5-C136-4716-901D-B8C11AF0F88C}" type="presParOf" srcId="{51DC28DD-8037-4862-B48F-D8AB15CFD43F}" destId="{E3DE31C0-EA0E-41F7-ACB2-58FB3F0D02F2}" srcOrd="7" destOrd="0" presId="urn:microsoft.com/office/officeart/2005/8/layout/hierarchy2"/>
    <dgm:cxn modelId="{3CC89937-B6DF-49D4-AE81-6B2FEE2DCB0F}" type="presParOf" srcId="{E3DE31C0-EA0E-41F7-ACB2-58FB3F0D02F2}" destId="{93CD768B-0519-4AD6-8C44-6701BD6C5F2A}" srcOrd="0" destOrd="0" presId="urn:microsoft.com/office/officeart/2005/8/layout/hierarchy2"/>
    <dgm:cxn modelId="{6F10BF37-9ED7-47C4-A845-20242FAED7A1}" type="presParOf" srcId="{E3DE31C0-EA0E-41F7-ACB2-58FB3F0D02F2}" destId="{F9C8F6F2-E487-4A9C-A7D6-21F031926B3F}" srcOrd="1" destOrd="0" presId="urn:microsoft.com/office/officeart/2005/8/layout/hierarchy2"/>
    <dgm:cxn modelId="{05E70D3C-C8C8-4A37-AB1B-99785C014F37}" type="presParOf" srcId="{F9C8F6F2-E487-4A9C-A7D6-21F031926B3F}" destId="{9F432251-0FCA-426F-8874-3A486990ACB3}" srcOrd="0" destOrd="0" presId="urn:microsoft.com/office/officeart/2005/8/layout/hierarchy2"/>
    <dgm:cxn modelId="{16A913AF-2B3F-420E-A6D5-19268CF734F7}" type="presParOf" srcId="{9F432251-0FCA-426F-8874-3A486990ACB3}" destId="{DCA726B4-7438-4894-A78C-FC2352E972E2}" srcOrd="0" destOrd="0" presId="urn:microsoft.com/office/officeart/2005/8/layout/hierarchy2"/>
    <dgm:cxn modelId="{019A720F-D08B-42AD-A84C-0F38F72C1504}" type="presParOf" srcId="{F9C8F6F2-E487-4A9C-A7D6-21F031926B3F}" destId="{E1A29C11-0753-4F2F-A86B-0E73C0D2B86E}" srcOrd="1" destOrd="0" presId="urn:microsoft.com/office/officeart/2005/8/layout/hierarchy2"/>
    <dgm:cxn modelId="{9846D004-10FE-44BB-BCEC-67B9BD2DB862}" type="presParOf" srcId="{E1A29C11-0753-4F2F-A86B-0E73C0D2B86E}" destId="{4977887C-8F12-4613-BDD4-04DE2518263B}" srcOrd="0" destOrd="0" presId="urn:microsoft.com/office/officeart/2005/8/layout/hierarchy2"/>
    <dgm:cxn modelId="{E79216E4-B0B9-4A64-96B0-FFDC580BA9B6}" type="presParOf" srcId="{E1A29C11-0753-4F2F-A86B-0E73C0D2B86E}" destId="{FF473D43-3D7E-44EA-96B8-26FE44691864}" srcOrd="1" destOrd="0" presId="urn:microsoft.com/office/officeart/2005/8/layout/hierarchy2"/>
    <dgm:cxn modelId="{56787EAB-395B-45AC-8B95-58A3C1E96F23}" type="presParOf" srcId="{F9C8F6F2-E487-4A9C-A7D6-21F031926B3F}" destId="{28EFA202-0D26-487B-8EA6-9DB0309CC09E}" srcOrd="2" destOrd="0" presId="urn:microsoft.com/office/officeart/2005/8/layout/hierarchy2"/>
    <dgm:cxn modelId="{DF27E35F-659E-4CEF-A047-B34FFBF46BBF}" type="presParOf" srcId="{28EFA202-0D26-487B-8EA6-9DB0309CC09E}" destId="{D2C93AC8-3B14-444C-AFED-50189093C423}" srcOrd="0" destOrd="0" presId="urn:microsoft.com/office/officeart/2005/8/layout/hierarchy2"/>
    <dgm:cxn modelId="{AE01FCDC-FEA3-4ECA-802A-9313DC707DBD}" type="presParOf" srcId="{F9C8F6F2-E487-4A9C-A7D6-21F031926B3F}" destId="{C7291D39-4A46-4BD8-B571-8F36FEB49689}" srcOrd="3" destOrd="0" presId="urn:microsoft.com/office/officeart/2005/8/layout/hierarchy2"/>
    <dgm:cxn modelId="{E517FFEB-39E1-465E-9A54-A6ECF01A5505}" type="presParOf" srcId="{C7291D39-4A46-4BD8-B571-8F36FEB49689}" destId="{A2158685-86E5-4379-85F6-ED3FD9C99D24}" srcOrd="0" destOrd="0" presId="urn:microsoft.com/office/officeart/2005/8/layout/hierarchy2"/>
    <dgm:cxn modelId="{D8F3CA45-E997-43F4-8DC3-2893564990E7}" type="presParOf" srcId="{C7291D39-4A46-4BD8-B571-8F36FEB49689}" destId="{06B86F18-6DD0-4A75-8945-DC41EADD6B70}" srcOrd="1" destOrd="0" presId="urn:microsoft.com/office/officeart/2005/8/layout/hierarchy2"/>
    <dgm:cxn modelId="{7FE904A8-5EBA-44A0-8719-0F0A3F6F88C6}" type="presParOf" srcId="{F9C8F6F2-E487-4A9C-A7D6-21F031926B3F}" destId="{021DDFFB-E034-4C09-BE97-7CFDCC393004}" srcOrd="4" destOrd="0" presId="urn:microsoft.com/office/officeart/2005/8/layout/hierarchy2"/>
    <dgm:cxn modelId="{6128A897-F275-4187-9959-A2CB832A79F7}" type="presParOf" srcId="{021DDFFB-E034-4C09-BE97-7CFDCC393004}" destId="{55C14AC0-F46A-4799-8743-FDBBBF795418}" srcOrd="0" destOrd="0" presId="urn:microsoft.com/office/officeart/2005/8/layout/hierarchy2"/>
    <dgm:cxn modelId="{AD14B78D-09D1-46BA-BDCE-FBD710467F28}" type="presParOf" srcId="{F9C8F6F2-E487-4A9C-A7D6-21F031926B3F}" destId="{63B88B78-5FD0-43CD-8E53-A2194076FCAA}" srcOrd="5" destOrd="0" presId="urn:microsoft.com/office/officeart/2005/8/layout/hierarchy2"/>
    <dgm:cxn modelId="{169E31F6-194B-4AED-AEE8-F7BBF631E636}" type="presParOf" srcId="{63B88B78-5FD0-43CD-8E53-A2194076FCAA}" destId="{5DADFE42-2D60-4BB9-A7D0-AE281ABB68F9}" srcOrd="0" destOrd="0" presId="urn:microsoft.com/office/officeart/2005/8/layout/hierarchy2"/>
    <dgm:cxn modelId="{B8565FFF-E73E-47C7-9723-B044612FE086}" type="presParOf" srcId="{63B88B78-5FD0-43CD-8E53-A2194076FCAA}" destId="{77B6C09F-06DE-4171-B09F-477A43905A0B}"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5C8967-9451-4F8F-8A6C-9E83A16BE52A}">
      <dsp:nvSpPr>
        <dsp:cNvPr id="0" name=""/>
        <dsp:cNvSpPr/>
      </dsp:nvSpPr>
      <dsp:spPr>
        <a:xfrm>
          <a:off x="2285206" y="0"/>
          <a:ext cx="3778250" cy="3778250"/>
        </a:xfrm>
        <a:prstGeom prst="triangl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89DC90-D693-48B9-9370-69C899100BE3}">
      <dsp:nvSpPr>
        <dsp:cNvPr id="0" name=""/>
        <dsp:cNvSpPr/>
      </dsp:nvSpPr>
      <dsp:spPr>
        <a:xfrm>
          <a:off x="4174331" y="378193"/>
          <a:ext cx="2455862" cy="671524"/>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orientation</a:t>
          </a:r>
          <a:endParaRPr lang="en-US" sz="2500" kern="1200" dirty="0"/>
        </a:p>
      </dsp:txBody>
      <dsp:txXfrm>
        <a:off x="4207112" y="410974"/>
        <a:ext cx="2390300" cy="605962"/>
      </dsp:txXfrm>
    </dsp:sp>
    <dsp:sp modelId="{1B762704-D299-499B-B430-D85A778E9428}">
      <dsp:nvSpPr>
        <dsp:cNvPr id="0" name=""/>
        <dsp:cNvSpPr/>
      </dsp:nvSpPr>
      <dsp:spPr>
        <a:xfrm>
          <a:off x="4174331" y="1133659"/>
          <a:ext cx="2455862" cy="671524"/>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exploration</a:t>
          </a:r>
          <a:endParaRPr lang="en-US" sz="2500" kern="1200" dirty="0"/>
        </a:p>
      </dsp:txBody>
      <dsp:txXfrm>
        <a:off x="4207112" y="1166440"/>
        <a:ext cx="2390300" cy="605962"/>
      </dsp:txXfrm>
    </dsp:sp>
    <dsp:sp modelId="{6D9D35E6-8D17-4C54-BF65-59D7AA7227F2}">
      <dsp:nvSpPr>
        <dsp:cNvPr id="0" name=""/>
        <dsp:cNvSpPr/>
      </dsp:nvSpPr>
      <dsp:spPr>
        <a:xfrm>
          <a:off x="4174331" y="1889124"/>
          <a:ext cx="2455862" cy="671524"/>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Investigation</a:t>
          </a:r>
          <a:endParaRPr lang="en-US" sz="2500" kern="1200" dirty="0"/>
        </a:p>
      </dsp:txBody>
      <dsp:txXfrm>
        <a:off x="4207112" y="1921905"/>
        <a:ext cx="2390300" cy="605962"/>
      </dsp:txXfrm>
    </dsp:sp>
    <dsp:sp modelId="{14951A1E-97E4-4115-9F17-8C28C69BD7E3}">
      <dsp:nvSpPr>
        <dsp:cNvPr id="0" name=""/>
        <dsp:cNvSpPr/>
      </dsp:nvSpPr>
      <dsp:spPr>
        <a:xfrm>
          <a:off x="4174331" y="2644590"/>
          <a:ext cx="2455862" cy="671524"/>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proof</a:t>
          </a:r>
          <a:endParaRPr lang="en-US" sz="2500" kern="1200" dirty="0"/>
        </a:p>
      </dsp:txBody>
      <dsp:txXfrm>
        <a:off x="4207112" y="2677371"/>
        <a:ext cx="2390300" cy="6059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74200B-9332-4754-80BD-2357BA2A802E}">
      <dsp:nvSpPr>
        <dsp:cNvPr id="0" name=""/>
        <dsp:cNvSpPr/>
      </dsp:nvSpPr>
      <dsp:spPr>
        <a:xfrm>
          <a:off x="2336799" y="2510895"/>
          <a:ext cx="964493" cy="39687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72 Games</a:t>
          </a:r>
          <a:endParaRPr lang="en-US" sz="1200" kern="1200" dirty="0"/>
        </a:p>
      </dsp:txBody>
      <dsp:txXfrm>
        <a:off x="2348423" y="2522519"/>
        <a:ext cx="941245" cy="373627"/>
      </dsp:txXfrm>
    </dsp:sp>
    <dsp:sp modelId="{6F5BB24A-8FB7-44EA-8E36-244A86FEDB8A}">
      <dsp:nvSpPr>
        <dsp:cNvPr id="0" name=""/>
        <dsp:cNvSpPr/>
      </dsp:nvSpPr>
      <dsp:spPr>
        <a:xfrm rot="16727265">
          <a:off x="2420931" y="1675827"/>
          <a:ext cx="2078224" cy="13183"/>
        </a:xfrm>
        <a:custGeom>
          <a:avLst/>
          <a:gdLst/>
          <a:ahLst/>
          <a:cxnLst/>
          <a:rect l="0" t="0" r="0" b="0"/>
          <a:pathLst>
            <a:path>
              <a:moveTo>
                <a:pt x="0" y="6591"/>
              </a:moveTo>
              <a:lnTo>
                <a:pt x="2078224" y="659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3408087" y="1630463"/>
        <a:ext cx="103911" cy="103911"/>
      </dsp:txXfrm>
    </dsp:sp>
    <dsp:sp modelId="{04A59FF8-29DF-4CAE-9A88-12AED022624A}">
      <dsp:nvSpPr>
        <dsp:cNvPr id="0" name=""/>
        <dsp:cNvSpPr/>
      </dsp:nvSpPr>
      <dsp:spPr>
        <a:xfrm>
          <a:off x="3618793" y="457067"/>
          <a:ext cx="1061156" cy="39687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18 x Class D</a:t>
          </a:r>
          <a:endParaRPr lang="en-US" sz="1200" kern="1200" dirty="0"/>
        </a:p>
      </dsp:txBody>
      <dsp:txXfrm>
        <a:off x="3630417" y="468691"/>
        <a:ext cx="1037908" cy="373627"/>
      </dsp:txXfrm>
    </dsp:sp>
    <dsp:sp modelId="{3C9B143A-6030-46DF-860C-1A5A34D47C84}">
      <dsp:nvSpPr>
        <dsp:cNvPr id="0" name=""/>
        <dsp:cNvSpPr/>
      </dsp:nvSpPr>
      <dsp:spPr>
        <a:xfrm rot="18289469">
          <a:off x="4560710" y="420710"/>
          <a:ext cx="555979" cy="13183"/>
        </a:xfrm>
        <a:custGeom>
          <a:avLst/>
          <a:gdLst/>
          <a:ahLst/>
          <a:cxnLst/>
          <a:rect l="0" t="0" r="0" b="0"/>
          <a:pathLst>
            <a:path>
              <a:moveTo>
                <a:pt x="0" y="6591"/>
              </a:moveTo>
              <a:lnTo>
                <a:pt x="555979" y="6591"/>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824800" y="413402"/>
        <a:ext cx="27798" cy="27798"/>
      </dsp:txXfrm>
    </dsp:sp>
    <dsp:sp modelId="{297C6BC8-14C7-43E8-926E-BBEFCE926FE0}">
      <dsp:nvSpPr>
        <dsp:cNvPr id="0" name=""/>
        <dsp:cNvSpPr/>
      </dsp:nvSpPr>
      <dsp:spPr>
        <a:xfrm>
          <a:off x="4997450" y="661"/>
          <a:ext cx="793750" cy="396875"/>
        </a:xfrm>
        <a:prstGeom prst="roundRect">
          <a:avLst>
            <a:gd name="adj" fmla="val 10000"/>
          </a:avLst>
        </a:prstGeom>
        <a:solidFill>
          <a:schemeClr val="accent1">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6 x </a:t>
          </a:r>
          <a:r>
            <a:rPr lang="en-US" sz="1200" kern="1200" dirty="0" err="1" smtClean="0"/>
            <a:t>HvH</a:t>
          </a:r>
          <a:endParaRPr lang="en-US" sz="1200" kern="1200" dirty="0"/>
        </a:p>
      </dsp:txBody>
      <dsp:txXfrm>
        <a:off x="5009074" y="12285"/>
        <a:ext cx="770502" cy="373627"/>
      </dsp:txXfrm>
    </dsp:sp>
    <dsp:sp modelId="{1FE2D7F7-4303-494B-87CA-674CBF220A4C}">
      <dsp:nvSpPr>
        <dsp:cNvPr id="0" name=""/>
        <dsp:cNvSpPr/>
      </dsp:nvSpPr>
      <dsp:spPr>
        <a:xfrm>
          <a:off x="4679950" y="648913"/>
          <a:ext cx="317500" cy="13183"/>
        </a:xfrm>
        <a:custGeom>
          <a:avLst/>
          <a:gdLst/>
          <a:ahLst/>
          <a:cxnLst/>
          <a:rect l="0" t="0" r="0" b="0"/>
          <a:pathLst>
            <a:path>
              <a:moveTo>
                <a:pt x="0" y="6591"/>
              </a:moveTo>
              <a:lnTo>
                <a:pt x="317500" y="6591"/>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830762" y="647567"/>
        <a:ext cx="15875" cy="15875"/>
      </dsp:txXfrm>
    </dsp:sp>
    <dsp:sp modelId="{50B2C839-CF96-450B-9CFB-72DBBA547FDE}">
      <dsp:nvSpPr>
        <dsp:cNvPr id="0" name=""/>
        <dsp:cNvSpPr/>
      </dsp:nvSpPr>
      <dsp:spPr>
        <a:xfrm>
          <a:off x="4997450" y="457067"/>
          <a:ext cx="793750" cy="396875"/>
        </a:xfrm>
        <a:prstGeom prst="roundRect">
          <a:avLst>
            <a:gd name="adj" fmla="val 10000"/>
          </a:avLst>
        </a:prstGeom>
        <a:solidFill>
          <a:schemeClr val="accent2">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6 x </a:t>
          </a:r>
          <a:r>
            <a:rPr lang="en-US" sz="1200" kern="1200" dirty="0" err="1" smtClean="0"/>
            <a:t>SvS</a:t>
          </a:r>
          <a:endParaRPr lang="en-US" sz="1200" kern="1200" dirty="0"/>
        </a:p>
      </dsp:txBody>
      <dsp:txXfrm>
        <a:off x="5009074" y="468691"/>
        <a:ext cx="770502" cy="373627"/>
      </dsp:txXfrm>
    </dsp:sp>
    <dsp:sp modelId="{F11A4FB5-CAC3-47D6-8AC3-CCEC453D3D35}">
      <dsp:nvSpPr>
        <dsp:cNvPr id="0" name=""/>
        <dsp:cNvSpPr/>
      </dsp:nvSpPr>
      <dsp:spPr>
        <a:xfrm rot="3310531">
          <a:off x="4560710" y="877116"/>
          <a:ext cx="555979" cy="13183"/>
        </a:xfrm>
        <a:custGeom>
          <a:avLst/>
          <a:gdLst/>
          <a:ahLst/>
          <a:cxnLst/>
          <a:rect l="0" t="0" r="0" b="0"/>
          <a:pathLst>
            <a:path>
              <a:moveTo>
                <a:pt x="0" y="6591"/>
              </a:moveTo>
              <a:lnTo>
                <a:pt x="555979" y="6591"/>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824800" y="869808"/>
        <a:ext cx="27798" cy="27798"/>
      </dsp:txXfrm>
    </dsp:sp>
    <dsp:sp modelId="{545D7A9B-C4FB-4C8D-8877-1AEAE5743C75}">
      <dsp:nvSpPr>
        <dsp:cNvPr id="0" name=""/>
        <dsp:cNvSpPr/>
      </dsp:nvSpPr>
      <dsp:spPr>
        <a:xfrm>
          <a:off x="4997450" y="913474"/>
          <a:ext cx="793750" cy="396875"/>
        </a:xfrm>
        <a:prstGeom prst="roundRect">
          <a:avLst>
            <a:gd name="adj" fmla="val 10000"/>
          </a:avLst>
        </a:prstGeom>
        <a:solidFill>
          <a:schemeClr val="accent3">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6 x </a:t>
          </a:r>
          <a:r>
            <a:rPr lang="en-US" sz="1200" kern="1200" dirty="0" err="1" smtClean="0"/>
            <a:t>AvA</a:t>
          </a:r>
          <a:endParaRPr lang="en-US" sz="1200" kern="1200" dirty="0"/>
        </a:p>
      </dsp:txBody>
      <dsp:txXfrm>
        <a:off x="5009074" y="925098"/>
        <a:ext cx="770502" cy="373627"/>
      </dsp:txXfrm>
    </dsp:sp>
    <dsp:sp modelId="{7318A8B5-FC9D-45E2-94D2-54D69A7FC321}">
      <dsp:nvSpPr>
        <dsp:cNvPr id="0" name=""/>
        <dsp:cNvSpPr/>
      </dsp:nvSpPr>
      <dsp:spPr>
        <a:xfrm rot="17692822">
          <a:off x="3082718" y="2360436"/>
          <a:ext cx="754649" cy="13183"/>
        </a:xfrm>
        <a:custGeom>
          <a:avLst/>
          <a:gdLst/>
          <a:ahLst/>
          <a:cxnLst/>
          <a:rect l="0" t="0" r="0" b="0"/>
          <a:pathLst>
            <a:path>
              <a:moveTo>
                <a:pt x="0" y="6591"/>
              </a:moveTo>
              <a:lnTo>
                <a:pt x="754649" y="659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41177" y="2348162"/>
        <a:ext cx="37732" cy="37732"/>
      </dsp:txXfrm>
    </dsp:sp>
    <dsp:sp modelId="{5B7842E1-3DBB-4D79-BB72-CEC8F0690B5A}">
      <dsp:nvSpPr>
        <dsp:cNvPr id="0" name=""/>
        <dsp:cNvSpPr/>
      </dsp:nvSpPr>
      <dsp:spPr>
        <a:xfrm>
          <a:off x="3618793" y="1826286"/>
          <a:ext cx="1061156" cy="39687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18 x Class B</a:t>
          </a:r>
          <a:endParaRPr lang="en-US" sz="1200" kern="1200" dirty="0"/>
        </a:p>
      </dsp:txBody>
      <dsp:txXfrm>
        <a:off x="3630417" y="1837910"/>
        <a:ext cx="1037908" cy="373627"/>
      </dsp:txXfrm>
    </dsp:sp>
    <dsp:sp modelId="{30F528CF-87F4-4891-AFFE-09849383F391}">
      <dsp:nvSpPr>
        <dsp:cNvPr id="0" name=""/>
        <dsp:cNvSpPr/>
      </dsp:nvSpPr>
      <dsp:spPr>
        <a:xfrm rot="18289469">
          <a:off x="4560710" y="1789929"/>
          <a:ext cx="555979" cy="13183"/>
        </a:xfrm>
        <a:custGeom>
          <a:avLst/>
          <a:gdLst/>
          <a:ahLst/>
          <a:cxnLst/>
          <a:rect l="0" t="0" r="0" b="0"/>
          <a:pathLst>
            <a:path>
              <a:moveTo>
                <a:pt x="0" y="6591"/>
              </a:moveTo>
              <a:lnTo>
                <a:pt x="555979" y="6591"/>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824800" y="1782621"/>
        <a:ext cx="27798" cy="27798"/>
      </dsp:txXfrm>
    </dsp:sp>
    <dsp:sp modelId="{29CB6BD4-A409-49CA-A62C-6E2ABCCE075C}">
      <dsp:nvSpPr>
        <dsp:cNvPr id="0" name=""/>
        <dsp:cNvSpPr/>
      </dsp:nvSpPr>
      <dsp:spPr>
        <a:xfrm>
          <a:off x="4997450" y="1369880"/>
          <a:ext cx="793750" cy="396875"/>
        </a:xfrm>
        <a:prstGeom prst="roundRect">
          <a:avLst>
            <a:gd name="adj" fmla="val 10000"/>
          </a:avLst>
        </a:prstGeom>
        <a:solidFill>
          <a:schemeClr val="accent1">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6 x </a:t>
          </a:r>
          <a:r>
            <a:rPr lang="en-US" sz="1200" kern="1200" dirty="0" err="1" smtClean="0"/>
            <a:t>HvH</a:t>
          </a:r>
          <a:endParaRPr lang="en-US" sz="1200" kern="1200" dirty="0"/>
        </a:p>
      </dsp:txBody>
      <dsp:txXfrm>
        <a:off x="5009074" y="1381504"/>
        <a:ext cx="770502" cy="373627"/>
      </dsp:txXfrm>
    </dsp:sp>
    <dsp:sp modelId="{4EFC0883-8380-410A-9116-0CA66D5EB3FC}">
      <dsp:nvSpPr>
        <dsp:cNvPr id="0" name=""/>
        <dsp:cNvSpPr/>
      </dsp:nvSpPr>
      <dsp:spPr>
        <a:xfrm>
          <a:off x="4679950" y="2018132"/>
          <a:ext cx="317500" cy="13183"/>
        </a:xfrm>
        <a:custGeom>
          <a:avLst/>
          <a:gdLst/>
          <a:ahLst/>
          <a:cxnLst/>
          <a:rect l="0" t="0" r="0" b="0"/>
          <a:pathLst>
            <a:path>
              <a:moveTo>
                <a:pt x="0" y="6591"/>
              </a:moveTo>
              <a:lnTo>
                <a:pt x="317500" y="6591"/>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830762" y="2016786"/>
        <a:ext cx="15875" cy="15875"/>
      </dsp:txXfrm>
    </dsp:sp>
    <dsp:sp modelId="{58ADBC98-BACD-4445-9E53-AACF26FFA28E}">
      <dsp:nvSpPr>
        <dsp:cNvPr id="0" name=""/>
        <dsp:cNvSpPr/>
      </dsp:nvSpPr>
      <dsp:spPr>
        <a:xfrm>
          <a:off x="4997450" y="1826286"/>
          <a:ext cx="793750" cy="396875"/>
        </a:xfrm>
        <a:prstGeom prst="roundRect">
          <a:avLst>
            <a:gd name="adj" fmla="val 10000"/>
          </a:avLst>
        </a:prstGeom>
        <a:solidFill>
          <a:schemeClr val="accent2">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6 x </a:t>
          </a:r>
          <a:r>
            <a:rPr lang="en-US" sz="1200" kern="1200" dirty="0" err="1" smtClean="0"/>
            <a:t>SvS</a:t>
          </a:r>
          <a:endParaRPr lang="en-US" sz="1200" kern="1200" dirty="0"/>
        </a:p>
      </dsp:txBody>
      <dsp:txXfrm>
        <a:off x="5009074" y="1837910"/>
        <a:ext cx="770502" cy="373627"/>
      </dsp:txXfrm>
    </dsp:sp>
    <dsp:sp modelId="{D19AD15F-36DE-4FA0-93C8-07935CACE6D9}">
      <dsp:nvSpPr>
        <dsp:cNvPr id="0" name=""/>
        <dsp:cNvSpPr/>
      </dsp:nvSpPr>
      <dsp:spPr>
        <a:xfrm rot="3310531">
          <a:off x="4560710" y="2246335"/>
          <a:ext cx="555979" cy="13183"/>
        </a:xfrm>
        <a:custGeom>
          <a:avLst/>
          <a:gdLst/>
          <a:ahLst/>
          <a:cxnLst/>
          <a:rect l="0" t="0" r="0" b="0"/>
          <a:pathLst>
            <a:path>
              <a:moveTo>
                <a:pt x="0" y="6591"/>
              </a:moveTo>
              <a:lnTo>
                <a:pt x="555979" y="6591"/>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824800" y="2239027"/>
        <a:ext cx="27798" cy="27798"/>
      </dsp:txXfrm>
    </dsp:sp>
    <dsp:sp modelId="{CB06E540-74CF-4AD0-AAD8-73629467E3D2}">
      <dsp:nvSpPr>
        <dsp:cNvPr id="0" name=""/>
        <dsp:cNvSpPr/>
      </dsp:nvSpPr>
      <dsp:spPr>
        <a:xfrm>
          <a:off x="4997450" y="2282692"/>
          <a:ext cx="793750" cy="396875"/>
        </a:xfrm>
        <a:prstGeom prst="roundRect">
          <a:avLst>
            <a:gd name="adj" fmla="val 10000"/>
          </a:avLst>
        </a:prstGeom>
        <a:solidFill>
          <a:schemeClr val="accent3">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6 x </a:t>
          </a:r>
          <a:r>
            <a:rPr lang="en-US" sz="1200" kern="1200" dirty="0" err="1" smtClean="0"/>
            <a:t>AvA</a:t>
          </a:r>
          <a:endParaRPr lang="en-US" sz="1200" kern="1200" dirty="0"/>
        </a:p>
      </dsp:txBody>
      <dsp:txXfrm>
        <a:off x="5009074" y="2294316"/>
        <a:ext cx="770502" cy="373627"/>
      </dsp:txXfrm>
    </dsp:sp>
    <dsp:sp modelId="{C05753A9-41F1-4305-9D0D-375503358A2D}">
      <dsp:nvSpPr>
        <dsp:cNvPr id="0" name=""/>
        <dsp:cNvSpPr/>
      </dsp:nvSpPr>
      <dsp:spPr>
        <a:xfrm rot="3907178">
          <a:off x="3082718" y="3045046"/>
          <a:ext cx="754649" cy="13183"/>
        </a:xfrm>
        <a:custGeom>
          <a:avLst/>
          <a:gdLst/>
          <a:ahLst/>
          <a:cxnLst/>
          <a:rect l="0" t="0" r="0" b="0"/>
          <a:pathLst>
            <a:path>
              <a:moveTo>
                <a:pt x="0" y="6591"/>
              </a:moveTo>
              <a:lnTo>
                <a:pt x="754649" y="659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41177" y="3032771"/>
        <a:ext cx="37732" cy="37732"/>
      </dsp:txXfrm>
    </dsp:sp>
    <dsp:sp modelId="{F1BC6B9B-4C44-4879-9A7E-16BF8A20C3FB}">
      <dsp:nvSpPr>
        <dsp:cNvPr id="0" name=""/>
        <dsp:cNvSpPr/>
      </dsp:nvSpPr>
      <dsp:spPr>
        <a:xfrm>
          <a:off x="3618793" y="3195505"/>
          <a:ext cx="1061156" cy="39687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18 x Class Ex</a:t>
          </a:r>
          <a:endParaRPr lang="en-US" sz="1200" kern="1200" dirty="0"/>
        </a:p>
      </dsp:txBody>
      <dsp:txXfrm>
        <a:off x="3630417" y="3207129"/>
        <a:ext cx="1037908" cy="373627"/>
      </dsp:txXfrm>
    </dsp:sp>
    <dsp:sp modelId="{8BBBABF1-B11A-4AD8-9AB4-9ED20539DB79}">
      <dsp:nvSpPr>
        <dsp:cNvPr id="0" name=""/>
        <dsp:cNvSpPr/>
      </dsp:nvSpPr>
      <dsp:spPr>
        <a:xfrm rot="18289469">
          <a:off x="4560710" y="3159147"/>
          <a:ext cx="555979" cy="13183"/>
        </a:xfrm>
        <a:custGeom>
          <a:avLst/>
          <a:gdLst/>
          <a:ahLst/>
          <a:cxnLst/>
          <a:rect l="0" t="0" r="0" b="0"/>
          <a:pathLst>
            <a:path>
              <a:moveTo>
                <a:pt x="0" y="6591"/>
              </a:moveTo>
              <a:lnTo>
                <a:pt x="555979" y="6591"/>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824800" y="3151840"/>
        <a:ext cx="27798" cy="27798"/>
      </dsp:txXfrm>
    </dsp:sp>
    <dsp:sp modelId="{E48D6B63-8612-49F8-A1A6-A9588481B018}">
      <dsp:nvSpPr>
        <dsp:cNvPr id="0" name=""/>
        <dsp:cNvSpPr/>
      </dsp:nvSpPr>
      <dsp:spPr>
        <a:xfrm>
          <a:off x="4997450" y="2739099"/>
          <a:ext cx="793750" cy="396875"/>
        </a:xfrm>
        <a:prstGeom prst="roundRect">
          <a:avLst>
            <a:gd name="adj" fmla="val 10000"/>
          </a:avLst>
        </a:prstGeom>
        <a:solidFill>
          <a:schemeClr val="accent1">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6 x </a:t>
          </a:r>
          <a:r>
            <a:rPr lang="en-US" sz="1200" kern="1200" dirty="0" err="1" smtClean="0"/>
            <a:t>HvH</a:t>
          </a:r>
          <a:endParaRPr lang="en-US" sz="1200" kern="1200" dirty="0"/>
        </a:p>
      </dsp:txBody>
      <dsp:txXfrm>
        <a:off x="5009074" y="2750723"/>
        <a:ext cx="770502" cy="373627"/>
      </dsp:txXfrm>
    </dsp:sp>
    <dsp:sp modelId="{8486EC4B-F3B0-4CF6-AA2F-0AC134DCCE8D}">
      <dsp:nvSpPr>
        <dsp:cNvPr id="0" name=""/>
        <dsp:cNvSpPr/>
      </dsp:nvSpPr>
      <dsp:spPr>
        <a:xfrm>
          <a:off x="4679950" y="3387351"/>
          <a:ext cx="317500" cy="13183"/>
        </a:xfrm>
        <a:custGeom>
          <a:avLst/>
          <a:gdLst/>
          <a:ahLst/>
          <a:cxnLst/>
          <a:rect l="0" t="0" r="0" b="0"/>
          <a:pathLst>
            <a:path>
              <a:moveTo>
                <a:pt x="0" y="6591"/>
              </a:moveTo>
              <a:lnTo>
                <a:pt x="317500" y="6591"/>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830762" y="3386005"/>
        <a:ext cx="15875" cy="15875"/>
      </dsp:txXfrm>
    </dsp:sp>
    <dsp:sp modelId="{62F174A5-F646-4C44-A305-9DA55D17FA2F}">
      <dsp:nvSpPr>
        <dsp:cNvPr id="0" name=""/>
        <dsp:cNvSpPr/>
      </dsp:nvSpPr>
      <dsp:spPr>
        <a:xfrm>
          <a:off x="4997450" y="3195505"/>
          <a:ext cx="793750" cy="396875"/>
        </a:xfrm>
        <a:prstGeom prst="roundRect">
          <a:avLst>
            <a:gd name="adj" fmla="val 10000"/>
          </a:avLst>
        </a:prstGeom>
        <a:solidFill>
          <a:schemeClr val="accent2">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6 x </a:t>
          </a:r>
          <a:r>
            <a:rPr lang="en-US" sz="1200" kern="1200" dirty="0" err="1" smtClean="0"/>
            <a:t>SvS</a:t>
          </a:r>
          <a:endParaRPr lang="en-US" sz="1200" kern="1200" dirty="0"/>
        </a:p>
      </dsp:txBody>
      <dsp:txXfrm>
        <a:off x="5009074" y="3207129"/>
        <a:ext cx="770502" cy="373627"/>
      </dsp:txXfrm>
    </dsp:sp>
    <dsp:sp modelId="{207FA8F9-B9FD-45A1-82A8-7CBD79010AAF}">
      <dsp:nvSpPr>
        <dsp:cNvPr id="0" name=""/>
        <dsp:cNvSpPr/>
      </dsp:nvSpPr>
      <dsp:spPr>
        <a:xfrm rot="3310531">
          <a:off x="4560710" y="3615554"/>
          <a:ext cx="555979" cy="13183"/>
        </a:xfrm>
        <a:custGeom>
          <a:avLst/>
          <a:gdLst/>
          <a:ahLst/>
          <a:cxnLst/>
          <a:rect l="0" t="0" r="0" b="0"/>
          <a:pathLst>
            <a:path>
              <a:moveTo>
                <a:pt x="0" y="6591"/>
              </a:moveTo>
              <a:lnTo>
                <a:pt x="555979" y="6591"/>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824800" y="3608246"/>
        <a:ext cx="27798" cy="27798"/>
      </dsp:txXfrm>
    </dsp:sp>
    <dsp:sp modelId="{E8936B66-7B5B-442E-A926-43AF1FBEB9FD}">
      <dsp:nvSpPr>
        <dsp:cNvPr id="0" name=""/>
        <dsp:cNvSpPr/>
      </dsp:nvSpPr>
      <dsp:spPr>
        <a:xfrm>
          <a:off x="4997450" y="3651911"/>
          <a:ext cx="793750" cy="396875"/>
        </a:xfrm>
        <a:prstGeom prst="roundRect">
          <a:avLst>
            <a:gd name="adj" fmla="val 10000"/>
          </a:avLst>
        </a:prstGeom>
        <a:solidFill>
          <a:schemeClr val="accent3">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6 x </a:t>
          </a:r>
          <a:r>
            <a:rPr lang="en-US" sz="1200" kern="1200" dirty="0" err="1" smtClean="0"/>
            <a:t>AvA</a:t>
          </a:r>
          <a:endParaRPr lang="en-US" sz="1200" kern="1200" dirty="0"/>
        </a:p>
      </dsp:txBody>
      <dsp:txXfrm>
        <a:off x="5009074" y="3663535"/>
        <a:ext cx="770502" cy="373627"/>
      </dsp:txXfrm>
    </dsp:sp>
    <dsp:sp modelId="{C97B811C-158A-4E58-9CF5-6162BF2BE65E}">
      <dsp:nvSpPr>
        <dsp:cNvPr id="0" name=""/>
        <dsp:cNvSpPr/>
      </dsp:nvSpPr>
      <dsp:spPr>
        <a:xfrm rot="4872735">
          <a:off x="2420931" y="3729655"/>
          <a:ext cx="2078224" cy="13183"/>
        </a:xfrm>
        <a:custGeom>
          <a:avLst/>
          <a:gdLst/>
          <a:ahLst/>
          <a:cxnLst/>
          <a:rect l="0" t="0" r="0" b="0"/>
          <a:pathLst>
            <a:path>
              <a:moveTo>
                <a:pt x="0" y="6591"/>
              </a:moveTo>
              <a:lnTo>
                <a:pt x="2078224" y="659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3408087" y="3684292"/>
        <a:ext cx="103911" cy="103911"/>
      </dsp:txXfrm>
    </dsp:sp>
    <dsp:sp modelId="{93CD768B-0519-4AD6-8C44-6701BD6C5F2A}">
      <dsp:nvSpPr>
        <dsp:cNvPr id="0" name=""/>
        <dsp:cNvSpPr/>
      </dsp:nvSpPr>
      <dsp:spPr>
        <a:xfrm>
          <a:off x="3618793" y="4564724"/>
          <a:ext cx="1061156" cy="39687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18 x Class GM</a:t>
          </a:r>
          <a:endParaRPr lang="en-US" sz="1200" kern="1200" dirty="0"/>
        </a:p>
      </dsp:txBody>
      <dsp:txXfrm>
        <a:off x="3630417" y="4576348"/>
        <a:ext cx="1037908" cy="373627"/>
      </dsp:txXfrm>
    </dsp:sp>
    <dsp:sp modelId="{9F432251-0FCA-426F-8874-3A486990ACB3}">
      <dsp:nvSpPr>
        <dsp:cNvPr id="0" name=""/>
        <dsp:cNvSpPr/>
      </dsp:nvSpPr>
      <dsp:spPr>
        <a:xfrm rot="18289469">
          <a:off x="4560710" y="4528366"/>
          <a:ext cx="555979" cy="13183"/>
        </a:xfrm>
        <a:custGeom>
          <a:avLst/>
          <a:gdLst/>
          <a:ahLst/>
          <a:cxnLst/>
          <a:rect l="0" t="0" r="0" b="0"/>
          <a:pathLst>
            <a:path>
              <a:moveTo>
                <a:pt x="0" y="6591"/>
              </a:moveTo>
              <a:lnTo>
                <a:pt x="555979" y="6591"/>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824800" y="4521059"/>
        <a:ext cx="27798" cy="27798"/>
      </dsp:txXfrm>
    </dsp:sp>
    <dsp:sp modelId="{4977887C-8F12-4613-BDD4-04DE2518263B}">
      <dsp:nvSpPr>
        <dsp:cNvPr id="0" name=""/>
        <dsp:cNvSpPr/>
      </dsp:nvSpPr>
      <dsp:spPr>
        <a:xfrm>
          <a:off x="4997450" y="4108317"/>
          <a:ext cx="793750" cy="396875"/>
        </a:xfrm>
        <a:prstGeom prst="roundRect">
          <a:avLst>
            <a:gd name="adj" fmla="val 10000"/>
          </a:avLst>
        </a:prstGeom>
        <a:solidFill>
          <a:schemeClr val="accent1">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6 x </a:t>
          </a:r>
          <a:r>
            <a:rPr lang="en-US" sz="1200" kern="1200" dirty="0" err="1" smtClean="0"/>
            <a:t>HvH</a:t>
          </a:r>
          <a:endParaRPr lang="en-US" sz="1200" kern="1200" dirty="0"/>
        </a:p>
      </dsp:txBody>
      <dsp:txXfrm>
        <a:off x="5009074" y="4119941"/>
        <a:ext cx="770502" cy="373627"/>
      </dsp:txXfrm>
    </dsp:sp>
    <dsp:sp modelId="{28EFA202-0D26-487B-8EA6-9DB0309CC09E}">
      <dsp:nvSpPr>
        <dsp:cNvPr id="0" name=""/>
        <dsp:cNvSpPr/>
      </dsp:nvSpPr>
      <dsp:spPr>
        <a:xfrm>
          <a:off x="4679950" y="4756569"/>
          <a:ext cx="317500" cy="13183"/>
        </a:xfrm>
        <a:custGeom>
          <a:avLst/>
          <a:gdLst/>
          <a:ahLst/>
          <a:cxnLst/>
          <a:rect l="0" t="0" r="0" b="0"/>
          <a:pathLst>
            <a:path>
              <a:moveTo>
                <a:pt x="0" y="6591"/>
              </a:moveTo>
              <a:lnTo>
                <a:pt x="317500" y="6591"/>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830762" y="4755224"/>
        <a:ext cx="15875" cy="15875"/>
      </dsp:txXfrm>
    </dsp:sp>
    <dsp:sp modelId="{A2158685-86E5-4379-85F6-ED3FD9C99D24}">
      <dsp:nvSpPr>
        <dsp:cNvPr id="0" name=""/>
        <dsp:cNvSpPr/>
      </dsp:nvSpPr>
      <dsp:spPr>
        <a:xfrm>
          <a:off x="4997450" y="4564724"/>
          <a:ext cx="793750" cy="396875"/>
        </a:xfrm>
        <a:prstGeom prst="roundRect">
          <a:avLst>
            <a:gd name="adj" fmla="val 10000"/>
          </a:avLst>
        </a:prstGeom>
        <a:solidFill>
          <a:schemeClr val="accent2">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6 x </a:t>
          </a:r>
          <a:r>
            <a:rPr lang="en-US" sz="1200" kern="1200" dirty="0" err="1" smtClean="0"/>
            <a:t>SvS</a:t>
          </a:r>
          <a:endParaRPr lang="en-US" sz="1200" kern="1200" dirty="0"/>
        </a:p>
      </dsp:txBody>
      <dsp:txXfrm>
        <a:off x="5009074" y="4576348"/>
        <a:ext cx="770502" cy="373627"/>
      </dsp:txXfrm>
    </dsp:sp>
    <dsp:sp modelId="{021DDFFB-E034-4C09-BE97-7CFDCC393004}">
      <dsp:nvSpPr>
        <dsp:cNvPr id="0" name=""/>
        <dsp:cNvSpPr/>
      </dsp:nvSpPr>
      <dsp:spPr>
        <a:xfrm rot="3310531">
          <a:off x="4560710" y="4984773"/>
          <a:ext cx="555979" cy="13183"/>
        </a:xfrm>
        <a:custGeom>
          <a:avLst/>
          <a:gdLst/>
          <a:ahLst/>
          <a:cxnLst/>
          <a:rect l="0" t="0" r="0" b="0"/>
          <a:pathLst>
            <a:path>
              <a:moveTo>
                <a:pt x="0" y="6591"/>
              </a:moveTo>
              <a:lnTo>
                <a:pt x="555979" y="6591"/>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824800" y="4977465"/>
        <a:ext cx="27798" cy="27798"/>
      </dsp:txXfrm>
    </dsp:sp>
    <dsp:sp modelId="{5DADFE42-2D60-4BB9-A7D0-AE281ABB68F9}">
      <dsp:nvSpPr>
        <dsp:cNvPr id="0" name=""/>
        <dsp:cNvSpPr/>
      </dsp:nvSpPr>
      <dsp:spPr>
        <a:xfrm>
          <a:off x="4997450" y="5021130"/>
          <a:ext cx="793750" cy="396875"/>
        </a:xfrm>
        <a:prstGeom prst="roundRect">
          <a:avLst>
            <a:gd name="adj" fmla="val 10000"/>
          </a:avLst>
        </a:prstGeom>
        <a:solidFill>
          <a:schemeClr val="accent3">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6 x </a:t>
          </a:r>
          <a:r>
            <a:rPr lang="en-US" sz="1200" kern="1200" dirty="0" err="1" smtClean="0"/>
            <a:t>AvA</a:t>
          </a:r>
          <a:endParaRPr lang="en-US" sz="1200" kern="1200" dirty="0"/>
        </a:p>
      </dsp:txBody>
      <dsp:txXfrm>
        <a:off x="5009074" y="5032754"/>
        <a:ext cx="770502" cy="373627"/>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5286"/>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45286"/>
          </a:xfrm>
          <a:prstGeom prst="rect">
            <a:avLst/>
          </a:prstGeom>
        </p:spPr>
        <p:txBody>
          <a:bodyPr vert="horz" lIns="92446" tIns="46223" rIns="92446" bIns="46223" rtlCol="0"/>
          <a:lstStyle>
            <a:lvl1pPr algn="r">
              <a:defRPr sz="1200"/>
            </a:lvl1pPr>
          </a:lstStyle>
          <a:p>
            <a:fld id="{670BA953-179E-4717-A032-3DA4D0D9F30A}" type="datetimeFigureOut">
              <a:rPr lang="en-US" smtClean="0"/>
              <a:t>9/22/2019</a:t>
            </a:fld>
            <a:endParaRPr lang="en-US"/>
          </a:p>
        </p:txBody>
      </p:sp>
      <p:sp>
        <p:nvSpPr>
          <p:cNvPr id="4" name="Footer Placeholder 3"/>
          <p:cNvSpPr>
            <a:spLocks noGrp="1"/>
          </p:cNvSpPr>
          <p:nvPr>
            <p:ph type="ftr" sz="quarter" idx="2"/>
          </p:nvPr>
        </p:nvSpPr>
        <p:spPr>
          <a:xfrm>
            <a:off x="0" y="6536528"/>
            <a:ext cx="4028440" cy="345285"/>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536528"/>
            <a:ext cx="4028440" cy="345285"/>
          </a:xfrm>
          <a:prstGeom prst="rect">
            <a:avLst/>
          </a:prstGeom>
        </p:spPr>
        <p:txBody>
          <a:bodyPr vert="horz" lIns="92446" tIns="46223" rIns="92446" bIns="46223" rtlCol="0" anchor="b"/>
          <a:lstStyle>
            <a:lvl1pPr algn="r">
              <a:defRPr sz="1200"/>
            </a:lvl1pPr>
          </a:lstStyle>
          <a:p>
            <a:fld id="{21490EDA-0EC0-4933-81F6-4C42E4B595FB}" type="slidenum">
              <a:rPr lang="en-US" smtClean="0"/>
              <a:t>‹#›</a:t>
            </a:fld>
            <a:endParaRPr lang="en-US"/>
          </a:p>
        </p:txBody>
      </p:sp>
    </p:spTree>
    <p:extLst>
      <p:ext uri="{BB962C8B-B14F-4D97-AF65-F5344CB8AC3E}">
        <p14:creationId xmlns:p14="http://schemas.microsoft.com/office/powerpoint/2010/main" val="3686761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5286"/>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5265809" y="0"/>
            <a:ext cx="4028440" cy="345286"/>
          </a:xfrm>
          <a:prstGeom prst="rect">
            <a:avLst/>
          </a:prstGeom>
        </p:spPr>
        <p:txBody>
          <a:bodyPr vert="horz" lIns="92446" tIns="46223" rIns="92446" bIns="46223" rtlCol="0"/>
          <a:lstStyle>
            <a:lvl1pPr algn="r">
              <a:defRPr sz="1200"/>
            </a:lvl1pPr>
          </a:lstStyle>
          <a:p>
            <a:fld id="{8579EB1A-7F8B-4EDD-99E0-EFAD0228A2FA}" type="datetimeFigureOut">
              <a:rPr lang="en-US" smtClean="0"/>
              <a:t>9/22/2019</a:t>
            </a:fld>
            <a:endParaRPr lang="en-US"/>
          </a:p>
        </p:txBody>
      </p:sp>
      <p:sp>
        <p:nvSpPr>
          <p:cNvPr id="4" name="Slide Image Placeholder 3"/>
          <p:cNvSpPr>
            <a:spLocks noGrp="1" noRot="1" noChangeAspect="1"/>
          </p:cNvSpPr>
          <p:nvPr>
            <p:ph type="sldImg" idx="2"/>
          </p:nvPr>
        </p:nvSpPr>
        <p:spPr>
          <a:xfrm>
            <a:off x="2584450" y="860425"/>
            <a:ext cx="4127500" cy="2322513"/>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929640" y="3311872"/>
            <a:ext cx="7437120" cy="2709714"/>
          </a:xfrm>
          <a:prstGeom prst="rect">
            <a:avLst/>
          </a:prstGeom>
        </p:spPr>
        <p:txBody>
          <a:bodyPr vert="horz" lIns="92446" tIns="46223" rIns="92446" bIns="46223"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36528"/>
            <a:ext cx="4028440" cy="345285"/>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536528"/>
            <a:ext cx="4028440" cy="345285"/>
          </a:xfrm>
          <a:prstGeom prst="rect">
            <a:avLst/>
          </a:prstGeom>
        </p:spPr>
        <p:txBody>
          <a:bodyPr vert="horz" lIns="92446" tIns="46223" rIns="92446" bIns="46223" rtlCol="0" anchor="b"/>
          <a:lstStyle>
            <a:lvl1pPr algn="r">
              <a:defRPr sz="1200"/>
            </a:lvl1pPr>
          </a:lstStyle>
          <a:p>
            <a:fld id="{6A3FF428-BA74-4284-95C8-A35252DCFABA}" type="slidenum">
              <a:rPr lang="en-US" smtClean="0"/>
              <a:t>‹#›</a:t>
            </a:fld>
            <a:endParaRPr lang="en-US"/>
          </a:p>
        </p:txBody>
      </p:sp>
    </p:spTree>
    <p:extLst>
      <p:ext uri="{BB962C8B-B14F-4D97-AF65-F5344CB8AC3E}">
        <p14:creationId xmlns:p14="http://schemas.microsoft.com/office/powerpoint/2010/main" val="2258320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Hanan Rosemarin. </a:t>
            </a:r>
          </a:p>
          <a:p>
            <a:r>
              <a:rPr lang="en-US" dirty="0"/>
              <a:t>I am from Bar-Ilan University in Israel. </a:t>
            </a:r>
          </a:p>
          <a:p>
            <a:r>
              <a:rPr lang="en-US" dirty="0"/>
              <a:t>The title of my talk is: “Playing Chess at a Human Desired Level and Style”. </a:t>
            </a:r>
          </a:p>
          <a:p>
            <a:r>
              <a:rPr lang="en-US" dirty="0"/>
              <a:t>This research was conducted with Ariel Rosenfeld.</a:t>
            </a:r>
            <a:endParaRPr lang="en-US" dirty="0"/>
          </a:p>
        </p:txBody>
      </p:sp>
      <p:sp>
        <p:nvSpPr>
          <p:cNvPr id="4" name="Slide Number Placeholder 3"/>
          <p:cNvSpPr>
            <a:spLocks noGrp="1"/>
          </p:cNvSpPr>
          <p:nvPr>
            <p:ph type="sldNum" sz="quarter" idx="10"/>
          </p:nvPr>
        </p:nvSpPr>
        <p:spPr/>
        <p:txBody>
          <a:bodyPr/>
          <a:lstStyle/>
          <a:p>
            <a:fld id="{6A3FF428-BA74-4284-95C8-A35252DCFABA}" type="slidenum">
              <a:rPr lang="en-US" smtClean="0"/>
              <a:t>1</a:t>
            </a:fld>
            <a:endParaRPr lang="en-US"/>
          </a:p>
        </p:txBody>
      </p:sp>
    </p:spTree>
    <p:extLst>
      <p:ext uri="{BB962C8B-B14F-4D97-AF65-F5344CB8AC3E}">
        <p14:creationId xmlns:p14="http://schemas.microsoft.com/office/powerpoint/2010/main" val="3287799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r>
              <a:rPr lang="en-US" dirty="0"/>
              <a:t>Since the previous experiment only measures the relative level of the trained agents, the next experiment seeks to measure the absolute level of the agents.</a:t>
            </a:r>
            <a:br>
              <a:rPr lang="en-US" dirty="0"/>
            </a:br>
            <a:r>
              <a:rPr lang="en-US" dirty="0"/>
              <a:t>&lt;Click&gt;</a:t>
            </a:r>
            <a:br>
              <a:rPr lang="en-US" dirty="0"/>
            </a:br>
            <a:r>
              <a:rPr lang="en-US" dirty="0"/>
              <a:t>We do this using the ELOMETER web  site, which is well known for accurately assessing the absolute level of players.</a:t>
            </a:r>
            <a:br>
              <a:rPr lang="en-US" dirty="0"/>
            </a:br>
            <a:r>
              <a:rPr lang="en-US" dirty="0"/>
              <a:t>&lt;Click&gt;</a:t>
            </a:r>
            <a:br>
              <a:rPr lang="en-US" dirty="0"/>
            </a:br>
            <a:r>
              <a:rPr lang="en-US" dirty="0"/>
              <a:t>The level assessment is performed by recording the player’s (or agent in our case) move for 76 specialized chess puzzles, which were selected to identify the human cognitive abilities of chess player.</a:t>
            </a:r>
            <a:br>
              <a:rPr lang="en-US" dirty="0"/>
            </a:br>
            <a:r>
              <a:rPr lang="en-US" dirty="0"/>
              <a:t>&lt;Click&gt;</a:t>
            </a:r>
            <a:br>
              <a:rPr lang="en-US" dirty="0"/>
            </a:br>
            <a:r>
              <a:rPr lang="en-US" dirty="0"/>
              <a:t>ELOMETER provides a statistical estimate of the ELO level of the </a:t>
            </a:r>
            <a:r>
              <a:rPr lang="en-US" dirty="0" smtClean="0"/>
              <a:t>players.</a:t>
            </a:r>
            <a:r>
              <a:rPr lang="en-US" dirty="0"/>
              <a:t/>
            </a:r>
            <a:br>
              <a:rPr lang="en-US" dirty="0"/>
            </a:br>
            <a:r>
              <a:rPr lang="en-US" dirty="0"/>
              <a:t>&lt;Click&gt;</a:t>
            </a:r>
            <a:br>
              <a:rPr lang="en-US" dirty="0"/>
            </a:br>
            <a:r>
              <a:rPr lang="en-US" dirty="0"/>
              <a:t>This is repeated multiple times for each of the four agents to get an average </a:t>
            </a:r>
            <a:r>
              <a:rPr lang="en-US" dirty="0" err="1"/>
              <a:t>elo</a:t>
            </a:r>
            <a:r>
              <a:rPr lang="en-US" dirty="0"/>
              <a:t> estimate.</a:t>
            </a:r>
          </a:p>
          <a:p>
            <a:endParaRPr lang="en-US" dirty="0"/>
          </a:p>
        </p:txBody>
      </p:sp>
      <p:sp>
        <p:nvSpPr>
          <p:cNvPr id="4" name="Slide Number Placeholder 3"/>
          <p:cNvSpPr>
            <a:spLocks noGrp="1"/>
          </p:cNvSpPr>
          <p:nvPr>
            <p:ph type="sldNum" sz="quarter" idx="10"/>
          </p:nvPr>
        </p:nvSpPr>
        <p:spPr/>
        <p:txBody>
          <a:bodyPr/>
          <a:lstStyle/>
          <a:p>
            <a:fld id="{6A3FF428-BA74-4284-95C8-A35252DCFABA}" type="slidenum">
              <a:rPr lang="en-US" smtClean="0"/>
              <a:t>10</a:t>
            </a:fld>
            <a:endParaRPr lang="en-US"/>
          </a:p>
        </p:txBody>
      </p:sp>
    </p:spTree>
    <p:extLst>
      <p:ext uri="{BB962C8B-B14F-4D97-AF65-F5344CB8AC3E}">
        <p14:creationId xmlns:p14="http://schemas.microsoft.com/office/powerpoint/2010/main" val="2628889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r>
              <a:rPr lang="en-US" dirty="0"/>
              <a:t>The final test uses a human chess expert to validate our assumption that our trained agents not only achieve the desired win-ratio, but also play at a more “human” style of play.</a:t>
            </a:r>
            <a:br>
              <a:rPr lang="en-US" dirty="0"/>
            </a:br>
            <a:r>
              <a:rPr lang="en-US" dirty="0"/>
              <a:t>(? we additionally asked the chess expert to identify the absolute level of the agents by classifying moves to one of the four levels)</a:t>
            </a:r>
            <a:br>
              <a:rPr lang="en-US" dirty="0"/>
            </a:br>
            <a:r>
              <a:rPr lang="en-US" dirty="0"/>
              <a:t>&lt;Click&gt;</a:t>
            </a:r>
            <a:br>
              <a:rPr lang="en-US" dirty="0"/>
            </a:br>
            <a:r>
              <a:rPr lang="en-US" dirty="0"/>
              <a:t>Recall that in a classic Turing test a human is asked to classify whether responses to queries arrive from a human or a machine</a:t>
            </a:r>
            <a:br>
              <a:rPr lang="en-US" dirty="0"/>
            </a:br>
            <a:r>
              <a:rPr lang="en-US" dirty="0"/>
              <a:t>&lt;Click&gt;</a:t>
            </a:r>
            <a:br>
              <a:rPr lang="en-US" dirty="0"/>
            </a:br>
            <a:r>
              <a:rPr lang="en-US" dirty="0"/>
              <a:t>Similarly, we collect board positions and selected moves from games between human players, games between instances of the Shredder chess engine, and between instances of our agent</a:t>
            </a:r>
            <a:br>
              <a:rPr lang="en-US" dirty="0"/>
            </a:br>
            <a:r>
              <a:rPr lang="en-US" dirty="0"/>
              <a:t>which we call ACE</a:t>
            </a:r>
            <a:br>
              <a:rPr lang="en-US" dirty="0"/>
            </a:br>
            <a:r>
              <a:rPr lang="en-US" dirty="0"/>
              <a:t>&lt;Click&gt;</a:t>
            </a:r>
            <a:br>
              <a:rPr lang="en-US" dirty="0"/>
            </a:br>
            <a:r>
              <a:rPr lang="en-US" dirty="0"/>
              <a:t>for Adaptive Chess Engine</a:t>
            </a:r>
            <a:br>
              <a:rPr lang="en-US" dirty="0"/>
            </a:br>
            <a:r>
              <a:rPr lang="en-US" dirty="0"/>
              <a:t>The human chess expert is asked to classify whether the move was made by a human or machine</a:t>
            </a:r>
            <a:br>
              <a:rPr lang="en-US" dirty="0"/>
            </a:br>
            <a:r>
              <a:rPr lang="en-US" dirty="0"/>
              <a:t>The experiment is repeated for the four </a:t>
            </a:r>
            <a:r>
              <a:rPr lang="en-US" dirty="0" err="1"/>
              <a:t>elo</a:t>
            </a:r>
            <a:r>
              <a:rPr lang="en-US" dirty="0"/>
              <a:t> levels, and the chess expert was informed of the current ELO level</a:t>
            </a:r>
          </a:p>
          <a:p>
            <a:endParaRPr lang="en-US" dirty="0"/>
          </a:p>
        </p:txBody>
      </p:sp>
      <p:sp>
        <p:nvSpPr>
          <p:cNvPr id="4" name="Slide Number Placeholder 3"/>
          <p:cNvSpPr>
            <a:spLocks noGrp="1"/>
          </p:cNvSpPr>
          <p:nvPr>
            <p:ph type="sldNum" sz="quarter" idx="10"/>
          </p:nvPr>
        </p:nvSpPr>
        <p:spPr/>
        <p:txBody>
          <a:bodyPr/>
          <a:lstStyle/>
          <a:p>
            <a:fld id="{6A3FF428-BA74-4284-95C8-A35252DCFABA}" type="slidenum">
              <a:rPr lang="en-US" smtClean="0"/>
              <a:t>11</a:t>
            </a:fld>
            <a:endParaRPr lang="en-US"/>
          </a:p>
        </p:txBody>
      </p:sp>
    </p:spTree>
    <p:extLst>
      <p:ext uri="{BB962C8B-B14F-4D97-AF65-F5344CB8AC3E}">
        <p14:creationId xmlns:p14="http://schemas.microsoft.com/office/powerpoint/2010/main" val="2434431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dirty="0"/>
              <a:t>The results of the experiments are as follows:</a:t>
            </a:r>
            <a:br>
              <a:rPr lang="en-US" dirty="0"/>
            </a:br>
            <a:r>
              <a:rPr lang="en-US" dirty="0"/>
              <a:t>For the relative </a:t>
            </a:r>
            <a:r>
              <a:rPr lang="en-US" dirty="0" err="1"/>
              <a:t>elo</a:t>
            </a:r>
            <a:r>
              <a:rPr lang="en-US" dirty="0"/>
              <a:t> test,</a:t>
            </a:r>
            <a:br>
              <a:rPr lang="en-US" dirty="0"/>
            </a:br>
            <a:r>
              <a:rPr lang="en-US" dirty="0"/>
              <a:t>&lt;Click&gt;</a:t>
            </a:r>
            <a:br>
              <a:rPr lang="en-US" dirty="0"/>
            </a:br>
            <a:r>
              <a:rPr lang="en-US" dirty="0" smtClean="0"/>
              <a:t>We </a:t>
            </a:r>
            <a:r>
              <a:rPr lang="en-US" dirty="0"/>
              <a:t>record the relative win-rate of the agents, and compare it to the theoretical win-rate predicted by the ELO difference.</a:t>
            </a:r>
            <a:br>
              <a:rPr lang="en-US" dirty="0"/>
            </a:br>
            <a:r>
              <a:rPr lang="en-US" dirty="0"/>
              <a:t>We ran several hundred games between each pair of agents using the </a:t>
            </a:r>
            <a:r>
              <a:rPr lang="en-US" dirty="0" err="1"/>
              <a:t>CuteChess</a:t>
            </a:r>
            <a:r>
              <a:rPr lang="en-US" dirty="0"/>
              <a:t> program.</a:t>
            </a:r>
            <a:br>
              <a:rPr lang="en-US" dirty="0"/>
            </a:br>
            <a:r>
              <a:rPr lang="en-US" dirty="0"/>
              <a:t>&lt;Click&gt;</a:t>
            </a:r>
          </a:p>
          <a:p>
            <a:pPr rtl="0"/>
            <a:r>
              <a:rPr lang="en-US" dirty="0"/>
              <a:t>The results are given in the table.</a:t>
            </a:r>
            <a:br>
              <a:rPr lang="en-US" dirty="0"/>
            </a:br>
            <a:r>
              <a:rPr lang="en-US" dirty="0"/>
              <a:t>As you can see, the win-rate is indeed very close to the predicted win-rate</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6A3FF428-BA74-4284-95C8-A35252DCFABA}" type="slidenum">
              <a:rPr lang="en-US" smtClean="0"/>
              <a:t>12</a:t>
            </a:fld>
            <a:endParaRPr lang="en-US"/>
          </a:p>
        </p:txBody>
      </p:sp>
    </p:spTree>
    <p:extLst>
      <p:ext uri="{BB962C8B-B14F-4D97-AF65-F5344CB8AC3E}">
        <p14:creationId xmlns:p14="http://schemas.microsoft.com/office/powerpoint/2010/main" val="4044677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r>
              <a:rPr lang="en-US" dirty="0"/>
              <a:t>For the absolute level estimate, we averaged several ELOMETER estimates for each of the four agents.</a:t>
            </a:r>
            <a:br>
              <a:rPr lang="en-US" dirty="0"/>
            </a:br>
            <a:r>
              <a:rPr lang="en-US" dirty="0"/>
              <a:t>The results are summarized in the table:</a:t>
            </a:r>
            <a:br>
              <a:rPr lang="en-US" dirty="0"/>
            </a:br>
            <a:r>
              <a:rPr lang="en-US" dirty="0"/>
              <a:t>&lt;Click&gt;</a:t>
            </a:r>
            <a:br>
              <a:rPr lang="en-US" dirty="0"/>
            </a:br>
            <a:r>
              <a:rPr lang="en-US" dirty="0"/>
              <a:t>As you can see the estimate is close to the trained ELO level, and is slightly over-estimated for the two lower levels. </a:t>
            </a:r>
            <a:br>
              <a:rPr lang="en-US" dirty="0"/>
            </a:br>
            <a:r>
              <a:rPr lang="en-US" dirty="0"/>
              <a:t>This is in-line with reports from chess players online, namely ELOMETER overestimates the level of players with lower rating.</a:t>
            </a:r>
          </a:p>
          <a:p>
            <a:endParaRPr lang="en-US" dirty="0"/>
          </a:p>
        </p:txBody>
      </p:sp>
      <p:sp>
        <p:nvSpPr>
          <p:cNvPr id="4" name="Slide Number Placeholder 3"/>
          <p:cNvSpPr>
            <a:spLocks noGrp="1"/>
          </p:cNvSpPr>
          <p:nvPr>
            <p:ph type="sldNum" sz="quarter" idx="10"/>
          </p:nvPr>
        </p:nvSpPr>
        <p:spPr/>
        <p:txBody>
          <a:bodyPr/>
          <a:lstStyle/>
          <a:p>
            <a:fld id="{6A3FF428-BA74-4284-95C8-A35252DCFABA}" type="slidenum">
              <a:rPr lang="en-US" smtClean="0"/>
              <a:t>13</a:t>
            </a:fld>
            <a:endParaRPr lang="en-US"/>
          </a:p>
        </p:txBody>
      </p:sp>
    </p:spTree>
    <p:extLst>
      <p:ext uri="{BB962C8B-B14F-4D97-AF65-F5344CB8AC3E}">
        <p14:creationId xmlns:p14="http://schemas.microsoft.com/office/powerpoint/2010/main" val="1294733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dirty="0"/>
              <a:t>For the last experiment, the Turing test, we collected a dataset of 72 games</a:t>
            </a:r>
            <a:br>
              <a:rPr lang="en-US" dirty="0"/>
            </a:br>
            <a:r>
              <a:rPr lang="en-US" dirty="0"/>
              <a:t>&lt;Click&gt;</a:t>
            </a:r>
            <a:br>
              <a:rPr lang="en-US" dirty="0"/>
            </a:br>
            <a:r>
              <a:rPr lang="en-US" dirty="0"/>
              <a:t>18 games for each of the </a:t>
            </a:r>
            <a:r>
              <a:rPr lang="en-US" dirty="0" err="1"/>
              <a:t>the</a:t>
            </a:r>
            <a:r>
              <a:rPr lang="en-US" dirty="0"/>
              <a:t> four ELO levels, further divided into 6 games of different player types: human-human ; shredder-shredder ; ACE-ACE</a:t>
            </a:r>
            <a:br>
              <a:rPr lang="en-US" dirty="0"/>
            </a:br>
            <a:r>
              <a:rPr lang="en-US" dirty="0"/>
              <a:t>A chess expert was asked to classify games as “human” or “machine”.</a:t>
            </a:r>
            <a:br>
              <a:rPr lang="en-US" dirty="0"/>
            </a:br>
            <a:r>
              <a:rPr lang="en-US" dirty="0"/>
              <a:t>The results are given in the table:</a:t>
            </a:r>
          </a:p>
          <a:p>
            <a:pPr rtl="0"/>
            <a:r>
              <a:rPr lang="en-US" dirty="0"/>
              <a:t>&lt;Click&gt;</a:t>
            </a:r>
            <a:br>
              <a:rPr lang="en-US" dirty="0"/>
            </a:br>
            <a:r>
              <a:rPr lang="en-US" dirty="0"/>
              <a:t>As can be seen the expert classified all of Shredder’s moves (a leading chess engine) as “Machine”, and was equally confused between our agent and the moves performed by human players.</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6A3FF428-BA74-4284-95C8-A35252DCFABA}" type="slidenum">
              <a:rPr lang="en-US" smtClean="0"/>
              <a:t>14</a:t>
            </a:fld>
            <a:endParaRPr lang="en-US"/>
          </a:p>
        </p:txBody>
      </p:sp>
    </p:spTree>
    <p:extLst>
      <p:ext uri="{BB962C8B-B14F-4D97-AF65-F5344CB8AC3E}">
        <p14:creationId xmlns:p14="http://schemas.microsoft.com/office/powerpoint/2010/main" val="311323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future work we plan to extend the our research in the following directions:</a:t>
            </a:r>
            <a:br>
              <a:rPr lang="en-US" dirty="0"/>
            </a:br>
            <a:r>
              <a:rPr lang="en-US" dirty="0"/>
              <a:t>* Model risk aversion (sometime called in the chess community as opponent contempt) which takes into account the perceived level of the opponent and effects the player’s willingness to exchange pieces</a:t>
            </a:r>
            <a:br>
              <a:rPr lang="en-US" dirty="0"/>
            </a:br>
            <a:r>
              <a:rPr lang="en-US" dirty="0"/>
              <a:t>* Train to a specific player’s style</a:t>
            </a:r>
            <a:br>
              <a:rPr lang="en-US" dirty="0"/>
            </a:br>
            <a:r>
              <a:rPr lang="en-US" dirty="0"/>
              <a:t>* Evaluate the agent in a children’s chess club</a:t>
            </a:r>
            <a:br>
              <a:rPr lang="en-US" dirty="0"/>
            </a:br>
            <a:r>
              <a:rPr lang="en-US" dirty="0"/>
              <a:t>* Extend the method to other games</a:t>
            </a:r>
            <a:br>
              <a:rPr lang="en-US" dirty="0"/>
            </a:br>
            <a:endParaRPr lang="en-US" dirty="0"/>
          </a:p>
        </p:txBody>
      </p:sp>
      <p:sp>
        <p:nvSpPr>
          <p:cNvPr id="4" name="Slide Number Placeholder 3"/>
          <p:cNvSpPr>
            <a:spLocks noGrp="1"/>
          </p:cNvSpPr>
          <p:nvPr>
            <p:ph type="sldNum" sz="quarter" idx="10"/>
          </p:nvPr>
        </p:nvSpPr>
        <p:spPr/>
        <p:txBody>
          <a:bodyPr/>
          <a:lstStyle/>
          <a:p>
            <a:fld id="{6A3FF428-BA74-4284-95C8-A35252DCFABA}" type="slidenum">
              <a:rPr lang="en-US" smtClean="0"/>
              <a:t>15</a:t>
            </a:fld>
            <a:endParaRPr lang="en-US"/>
          </a:p>
        </p:txBody>
      </p:sp>
    </p:spTree>
    <p:extLst>
      <p:ext uri="{BB962C8B-B14F-4D97-AF65-F5344CB8AC3E}">
        <p14:creationId xmlns:p14="http://schemas.microsoft.com/office/powerpoint/2010/main" val="3906399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r>
              <a:rPr lang="en-US" dirty="0"/>
              <a:t>Thank you</a:t>
            </a:r>
            <a:br>
              <a:rPr lang="en-US" dirty="0"/>
            </a:br>
            <a:r>
              <a:rPr lang="en-US" dirty="0"/>
              <a:t>I’ll be happy to answer questions here and online using this email address</a:t>
            </a:r>
          </a:p>
          <a:p>
            <a:endParaRPr lang="en-US" dirty="0"/>
          </a:p>
        </p:txBody>
      </p:sp>
      <p:sp>
        <p:nvSpPr>
          <p:cNvPr id="4" name="Slide Number Placeholder 3"/>
          <p:cNvSpPr>
            <a:spLocks noGrp="1"/>
          </p:cNvSpPr>
          <p:nvPr>
            <p:ph type="sldNum" sz="quarter" idx="10"/>
          </p:nvPr>
        </p:nvSpPr>
        <p:spPr/>
        <p:txBody>
          <a:bodyPr/>
          <a:lstStyle/>
          <a:p>
            <a:fld id="{6A3FF428-BA74-4284-95C8-A35252DCFABA}" type="slidenum">
              <a:rPr lang="en-US" smtClean="0"/>
              <a:t>16</a:t>
            </a:fld>
            <a:endParaRPr lang="en-US"/>
          </a:p>
        </p:txBody>
      </p:sp>
    </p:spTree>
    <p:extLst>
      <p:ext uri="{BB962C8B-B14F-4D97-AF65-F5344CB8AC3E}">
        <p14:creationId xmlns:p14="http://schemas.microsoft.com/office/powerpoint/2010/main" val="1805829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dirty="0"/>
              <a:t>&lt;Click&gt;</a:t>
            </a:r>
            <a:br>
              <a:rPr lang="en-US" dirty="0"/>
            </a:br>
            <a:r>
              <a:rPr lang="en-US" dirty="0"/>
              <a:t>Mastery of chess is synonymous with intelligence. It comes as no surprise that AI pioneers tried to build Chess playing agents</a:t>
            </a:r>
            <a:br>
              <a:rPr lang="en-US" dirty="0"/>
            </a:br>
            <a:r>
              <a:rPr lang="en-US" dirty="0"/>
              <a:t>&lt;Click&gt;</a:t>
            </a:r>
            <a:br>
              <a:rPr lang="en-US" dirty="0"/>
            </a:br>
            <a:r>
              <a:rPr lang="en-US" dirty="0"/>
              <a:t>In fact before McCarthy coined the term “AI”, Turing and Shannon described a chess agent.</a:t>
            </a:r>
            <a:br>
              <a:rPr lang="en-US" dirty="0"/>
            </a:br>
            <a:r>
              <a:rPr lang="en-US" dirty="0"/>
              <a:t>&lt;Click&gt;</a:t>
            </a:r>
          </a:p>
          <a:p>
            <a:pPr rtl="0"/>
            <a:r>
              <a:rPr lang="en-US" dirty="0"/>
              <a:t>´Refinements of Shannon’s </a:t>
            </a:r>
            <a:r>
              <a:rPr lang="en-US" dirty="0" err="1"/>
              <a:t>MiniMax</a:t>
            </a:r>
            <a:r>
              <a:rPr lang="en-US" dirty="0"/>
              <a:t> game tree search algorithm  were used in the “Deep-Blue” chess program that defeated Gary Kasparov in </a:t>
            </a:r>
            <a:r>
              <a:rPr lang="en-US" dirty="0" smtClean="0"/>
              <a:t>1997</a:t>
            </a:r>
          </a:p>
          <a:p>
            <a:pPr rtl="0"/>
            <a:r>
              <a:rPr lang="en-US" dirty="0" smtClean="0"/>
              <a:t>&lt;Click&gt;</a:t>
            </a:r>
            <a:r>
              <a:rPr lang="en-US" dirty="0"/>
              <a:t/>
            </a:r>
            <a:br>
              <a:rPr lang="en-US" dirty="0"/>
            </a:br>
            <a:r>
              <a:rPr lang="en-US" dirty="0"/>
              <a:t>Current Chess programs are able to surpass the level of all human players, and the academic interest in further optimizing chess agents has faded.</a:t>
            </a:r>
            <a:endParaRPr lang="en-US" b="0" dirty="0" smtClean="0">
              <a:effectLst/>
            </a:endParaRPr>
          </a:p>
          <a:p>
            <a:pPr rtl="0"/>
            <a:r>
              <a:rPr lang="en-US" dirty="0"/>
              <a:t>&lt;Click&gt;</a:t>
            </a:r>
            <a:endParaRPr lang="en-US" b="0" dirty="0" smtClean="0">
              <a:effectLst/>
            </a:endParaRPr>
          </a:p>
          <a:p>
            <a:pPr rtl="0"/>
            <a:r>
              <a:rPr lang="en-US" dirty="0" smtClean="0"/>
              <a:t>Currently, Chess </a:t>
            </a:r>
            <a:r>
              <a:rPr lang="en-US" dirty="0"/>
              <a:t>“engines” hold tournaments among themselves</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6A3FF428-BA74-4284-95C8-A35252DCFABA}" type="slidenum">
              <a:rPr lang="en-US" smtClean="0"/>
              <a:t>2</a:t>
            </a:fld>
            <a:endParaRPr lang="en-US"/>
          </a:p>
        </p:txBody>
      </p:sp>
    </p:spTree>
    <p:extLst>
      <p:ext uri="{BB962C8B-B14F-4D97-AF65-F5344CB8AC3E}">
        <p14:creationId xmlns:p14="http://schemas.microsoft.com/office/powerpoint/2010/main" val="2842075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r>
              <a:rPr lang="en-US" dirty="0"/>
              <a:t>&lt;Click&gt;</a:t>
            </a:r>
            <a:br>
              <a:rPr lang="en-US" dirty="0"/>
            </a:br>
            <a:r>
              <a:rPr lang="en-US" dirty="0"/>
              <a:t>While chess engines have achieved super-human level of play, they are lacking in their ability to act as a training partner for a human player</a:t>
            </a:r>
            <a:br>
              <a:rPr lang="en-US" dirty="0"/>
            </a:br>
            <a:r>
              <a:rPr lang="en-US" dirty="0"/>
              <a:t>&lt;Click&gt;</a:t>
            </a:r>
            <a:br>
              <a:rPr lang="en-US" dirty="0"/>
            </a:br>
            <a:r>
              <a:rPr lang="en-US" dirty="0"/>
              <a:t>The level of play is measured using the ELO rating system, which converts a pair-wise win-rate ratio to a score difference</a:t>
            </a:r>
            <a:br>
              <a:rPr lang="en-US" dirty="0"/>
            </a:br>
            <a:r>
              <a:rPr lang="en-US" dirty="0"/>
              <a:t>&lt;Click&gt;</a:t>
            </a:r>
            <a:br>
              <a:rPr lang="en-US" dirty="0"/>
            </a:br>
            <a:r>
              <a:rPr lang="en-US" dirty="0"/>
              <a:t>The strength of Chess engines comes from: highly tuned evaluation functions and deep tree searches using extensive resources (time*</a:t>
            </a:r>
            <a:r>
              <a:rPr lang="en-US" dirty="0" err="1"/>
              <a:t>cpu</a:t>
            </a:r>
            <a:r>
              <a:rPr lang="en-US" dirty="0"/>
              <a:t>)</a:t>
            </a:r>
            <a:br>
              <a:rPr lang="en-US" dirty="0"/>
            </a:br>
            <a:r>
              <a:rPr lang="en-US" dirty="0"/>
              <a:t>As a result, common attempts to “dumb down” chess engines to human level are based slightly on degrading the board position evaluation function (adding randomness) but mostly on limiting tree depth and time per move</a:t>
            </a:r>
          </a:p>
          <a:p>
            <a:endParaRPr lang="en-US" dirty="0"/>
          </a:p>
        </p:txBody>
      </p:sp>
      <p:sp>
        <p:nvSpPr>
          <p:cNvPr id="4" name="Slide Number Placeholder 3"/>
          <p:cNvSpPr>
            <a:spLocks noGrp="1"/>
          </p:cNvSpPr>
          <p:nvPr>
            <p:ph type="sldNum" sz="quarter" idx="10"/>
          </p:nvPr>
        </p:nvSpPr>
        <p:spPr/>
        <p:txBody>
          <a:bodyPr/>
          <a:lstStyle/>
          <a:p>
            <a:fld id="{6A3FF428-BA74-4284-95C8-A35252DCFABA}" type="slidenum">
              <a:rPr lang="en-US" smtClean="0"/>
              <a:t>3</a:t>
            </a:fld>
            <a:endParaRPr lang="en-US"/>
          </a:p>
        </p:txBody>
      </p:sp>
    </p:spTree>
    <p:extLst>
      <p:ext uri="{BB962C8B-B14F-4D97-AF65-F5344CB8AC3E}">
        <p14:creationId xmlns:p14="http://schemas.microsoft.com/office/powerpoint/2010/main" val="3318627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r>
              <a:rPr lang="en-US" dirty="0"/>
              <a:t>As a chess engine is tuned to achieve a certain ELO rating, that is achieve a certain win ratio, the end result is an erratic level of play: a combination of </a:t>
            </a:r>
            <a:br>
              <a:rPr lang="en-US" dirty="0"/>
            </a:br>
            <a:r>
              <a:rPr lang="en-US" dirty="0"/>
              <a:t>&lt;Click&gt;</a:t>
            </a:r>
            <a:br>
              <a:rPr lang="en-US" dirty="0"/>
            </a:br>
            <a:r>
              <a:rPr lang="en-US" dirty="0"/>
              <a:t>grand-master moves with occasional </a:t>
            </a:r>
            <a:br>
              <a:rPr lang="en-US" dirty="0"/>
            </a:br>
            <a:r>
              <a:rPr lang="en-US" dirty="0"/>
              <a:t>&lt;Click&gt;</a:t>
            </a:r>
            <a:br>
              <a:rPr lang="en-US" dirty="0"/>
            </a:br>
            <a:r>
              <a:rPr lang="en-US" dirty="0"/>
              <a:t>“blunders” (chess lingo for very bad move).</a:t>
            </a:r>
            <a:br>
              <a:rPr lang="en-US" dirty="0"/>
            </a:br>
            <a:r>
              <a:rPr lang="en-US" dirty="0"/>
              <a:t>It is well known that in order for a training partner to be effective “it” must play at level similar to that of the player. </a:t>
            </a:r>
            <a:br>
              <a:rPr lang="en-US" dirty="0"/>
            </a:br>
            <a:r>
              <a:rPr lang="en-US" dirty="0"/>
              <a:t>&lt;Click&gt;</a:t>
            </a:r>
            <a:br>
              <a:rPr lang="en-US" dirty="0"/>
            </a:br>
            <a:r>
              <a:rPr lang="en-US" dirty="0"/>
              <a:t>Current chess engines are not good training partners as they do not degrade their level in a human-like fashion.</a:t>
            </a:r>
            <a:br>
              <a:rPr lang="en-US" dirty="0"/>
            </a:br>
            <a:r>
              <a:rPr lang="en-US" dirty="0"/>
              <a:t>Moreover, minimax based engines are claimed to have a “mechanical” style of play. Some claim that as human players train with computer agents they adopt that style of play. In effect having humans mimic computers – Artificial Intelligence in reverse…..</a:t>
            </a:r>
          </a:p>
          <a:p>
            <a:endParaRPr lang="en-US" dirty="0"/>
          </a:p>
        </p:txBody>
      </p:sp>
      <p:sp>
        <p:nvSpPr>
          <p:cNvPr id="4" name="Slide Number Placeholder 3"/>
          <p:cNvSpPr>
            <a:spLocks noGrp="1"/>
          </p:cNvSpPr>
          <p:nvPr>
            <p:ph type="sldNum" sz="quarter" idx="10"/>
          </p:nvPr>
        </p:nvSpPr>
        <p:spPr/>
        <p:txBody>
          <a:bodyPr/>
          <a:lstStyle/>
          <a:p>
            <a:fld id="{6A3FF428-BA74-4284-95C8-A35252DCFABA}" type="slidenum">
              <a:rPr lang="en-US" smtClean="0"/>
              <a:t>4</a:t>
            </a:fld>
            <a:endParaRPr lang="en-US"/>
          </a:p>
        </p:txBody>
      </p:sp>
    </p:spTree>
    <p:extLst>
      <p:ext uri="{BB962C8B-B14F-4D97-AF65-F5344CB8AC3E}">
        <p14:creationId xmlns:p14="http://schemas.microsoft.com/office/powerpoint/2010/main" val="1055369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dirty="0"/>
              <a:t>While Chess and similar games were “solved” by alpha beta tree search, games with wider trees, that is large branching factors remained out of reach for these algorithms. The game of Go was a typical example of a such a game</a:t>
            </a:r>
            <a:br>
              <a:rPr lang="en-US" dirty="0"/>
            </a:br>
            <a:r>
              <a:rPr lang="en-US" dirty="0"/>
              <a:t>&lt;Click&gt;</a:t>
            </a:r>
            <a:br>
              <a:rPr lang="en-US" dirty="0"/>
            </a:br>
            <a:r>
              <a:rPr lang="en-US" dirty="0"/>
              <a:t>In 2016 DeepMind managed to defeat a Go grand master (Lee </a:t>
            </a:r>
            <a:r>
              <a:rPr lang="en-US" dirty="0" err="1"/>
              <a:t>Sedol</a:t>
            </a:r>
            <a:r>
              <a:rPr lang="en-US" dirty="0"/>
              <a:t>) using an agent based on </a:t>
            </a:r>
          </a:p>
          <a:p>
            <a:pPr rtl="0"/>
            <a:r>
              <a:rPr lang="en-US" dirty="0"/>
              <a:t>&lt;Click&gt;</a:t>
            </a:r>
            <a:br>
              <a:rPr lang="en-US" dirty="0"/>
            </a:br>
            <a:r>
              <a:rPr lang="en-US" dirty="0"/>
              <a:t>Monte-Carlo Tree-Search which was trained using self play with Reinforcement Learning Deep Networks, and was initialized from human master games. </a:t>
            </a:r>
            <a:br>
              <a:rPr lang="en-US" dirty="0"/>
            </a:br>
            <a:r>
              <a:rPr lang="en-US" dirty="0"/>
              <a:t>(The agent ran on ~2,000 CPUs and ~300 GPUs)</a:t>
            </a:r>
            <a:br>
              <a:rPr lang="en-US" dirty="0"/>
            </a:br>
            <a:r>
              <a:rPr lang="en-US" dirty="0"/>
              <a:t>The building blocks used by DeepMind were not new: training by self play was introduced in the 90’s for Backgammon, and MCTS and the deep neural network techniques were available as well, yet their combination demonstrated a level and style of play that was unprecedented</a:t>
            </a:r>
            <a:endParaRPr lang="en-US" b="0" dirty="0" smtClean="0">
              <a:effectLst/>
            </a:endParaRPr>
          </a:p>
          <a:p>
            <a:pPr rtl="0"/>
            <a:r>
              <a:rPr lang="en-US" dirty="0"/>
              <a:t>The algorithm was improved both by minimizing required resources and by removing the need for initial games, effectively training from scratch: “tabula rasa training”</a:t>
            </a:r>
            <a:br>
              <a:rPr lang="en-US" dirty="0"/>
            </a:br>
            <a:r>
              <a:rPr lang="en-US" dirty="0"/>
              <a:t>&lt;Click&gt;</a:t>
            </a:r>
            <a:endParaRPr lang="en-US" b="0" dirty="0" smtClean="0">
              <a:effectLst/>
            </a:endParaRPr>
          </a:p>
          <a:p>
            <a:pPr rtl="0"/>
            <a:r>
              <a:rPr lang="en-US" dirty="0"/>
              <a:t>The success of the algorithm was demonstrated on Chess and similar variants (</a:t>
            </a:r>
            <a:r>
              <a:rPr lang="en-US" dirty="0" err="1"/>
              <a:t>Shōgi</a:t>
            </a:r>
            <a:r>
              <a:rPr lang="en-US" dirty="0"/>
              <a:t>)</a:t>
            </a:r>
            <a:endParaRPr lang="en-US" b="0" dirty="0" smtClean="0">
              <a:effectLst/>
            </a:endParaRPr>
          </a:p>
          <a:p>
            <a:pPr rtl="0"/>
            <a:r>
              <a:rPr lang="en-US" dirty="0"/>
              <a:t>&lt;Click&gt;</a:t>
            </a:r>
            <a:endParaRPr lang="en-US" b="0" dirty="0" smtClean="0">
              <a:effectLst/>
            </a:endParaRPr>
          </a:p>
          <a:p>
            <a:pPr rtl="0"/>
            <a:r>
              <a:rPr lang="en-US" dirty="0"/>
              <a:t>Since, unfortunately, </a:t>
            </a:r>
            <a:r>
              <a:rPr lang="en-US" dirty="0" err="1"/>
              <a:t>Deepmind</a:t>
            </a:r>
            <a:r>
              <a:rPr lang="en-US" dirty="0"/>
              <a:t> has not made their trained network and code available we are using the open source project “LC0” which was trained by crowdsourcing computer resources over the internet</a:t>
            </a:r>
            <a:endParaRPr lang="en-US" b="0" dirty="0" smtClean="0">
              <a:effectLst/>
            </a:endParaRPr>
          </a:p>
          <a:p>
            <a:endParaRPr lang="en-US" dirty="0"/>
          </a:p>
        </p:txBody>
      </p:sp>
      <p:sp>
        <p:nvSpPr>
          <p:cNvPr id="4" name="Slide Number Placeholder 3"/>
          <p:cNvSpPr>
            <a:spLocks noGrp="1"/>
          </p:cNvSpPr>
          <p:nvPr>
            <p:ph type="sldNum" sz="quarter" idx="10"/>
          </p:nvPr>
        </p:nvSpPr>
        <p:spPr/>
        <p:txBody>
          <a:bodyPr/>
          <a:lstStyle/>
          <a:p>
            <a:fld id="{6A3FF428-BA74-4284-95C8-A35252DCFABA}" type="slidenum">
              <a:rPr lang="en-US" smtClean="0"/>
              <a:t>5</a:t>
            </a:fld>
            <a:endParaRPr lang="en-US"/>
          </a:p>
        </p:txBody>
      </p:sp>
    </p:spTree>
    <p:extLst>
      <p:ext uri="{BB962C8B-B14F-4D97-AF65-F5344CB8AC3E}">
        <p14:creationId xmlns:p14="http://schemas.microsoft.com/office/powerpoint/2010/main" val="3157354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dirty="0"/>
              <a:t>Psychologists have been studying chess players for more than a century.</a:t>
            </a:r>
            <a:br>
              <a:rPr lang="en-US" dirty="0"/>
            </a:br>
            <a:r>
              <a:rPr lang="en-US" dirty="0"/>
              <a:t>&lt;Click&gt;</a:t>
            </a:r>
            <a:br>
              <a:rPr lang="en-US" dirty="0"/>
            </a:br>
            <a:r>
              <a:rPr lang="en-US" dirty="0" err="1"/>
              <a:t>Adriaan</a:t>
            </a:r>
            <a:r>
              <a:rPr lang="en-US" dirty="0"/>
              <a:t> de Groot, a psychologist and chess master, studied chess players’ cognitive abilities for decades</a:t>
            </a:r>
          </a:p>
          <a:p>
            <a:pPr rtl="0"/>
            <a:r>
              <a:rPr lang="en-US" dirty="0"/>
              <a:t>De Groot partitioned the thought process of move selection to 4 stages:</a:t>
            </a:r>
            <a:br>
              <a:rPr lang="en-US" dirty="0"/>
            </a:br>
            <a:r>
              <a:rPr lang="en-US" dirty="0"/>
              <a:t>&lt;Click&gt;</a:t>
            </a:r>
            <a:br>
              <a:rPr lang="en-US" dirty="0"/>
            </a:br>
            <a:r>
              <a:rPr lang="en-US" dirty="0"/>
              <a:t>orientation; exploration; investigation; proof</a:t>
            </a:r>
            <a:br>
              <a:rPr lang="en-US" dirty="0"/>
            </a:br>
            <a:r>
              <a:rPr lang="en-US" dirty="0"/>
              <a:t>&lt;Click&gt;</a:t>
            </a:r>
            <a:br>
              <a:rPr lang="en-US" dirty="0"/>
            </a:br>
            <a:r>
              <a:rPr lang="en-US" dirty="0"/>
              <a:t>The 1st stage, orientation, is based on intuition: recognizing patterns in the position</a:t>
            </a:r>
            <a:br>
              <a:rPr lang="en-US" dirty="0"/>
            </a:br>
            <a:r>
              <a:rPr lang="en-US" dirty="0"/>
              <a:t>&lt;Click&gt;</a:t>
            </a:r>
            <a:br>
              <a:rPr lang="en-US" dirty="0"/>
            </a:br>
            <a:r>
              <a:rPr lang="en-US" dirty="0"/>
              <a:t>The latter stages, require analysis of potential game trajectories</a:t>
            </a:r>
            <a:br>
              <a:rPr lang="en-US" dirty="0"/>
            </a:br>
            <a:r>
              <a:rPr lang="en-US" dirty="0"/>
              <a:t>&lt;Click&gt;</a:t>
            </a:r>
            <a:br>
              <a:rPr lang="en-US" dirty="0"/>
            </a:br>
            <a:r>
              <a:rPr lang="en-US" dirty="0"/>
              <a:t>Advanced players improve both capabilities (they both depend on good memory, specifically visual memory)</a:t>
            </a:r>
            <a:endParaRPr lang="en-US" b="0" dirty="0" smtClean="0">
              <a:effectLst/>
            </a:endParaRPr>
          </a:p>
          <a:p>
            <a:endParaRPr lang="en-US" dirty="0"/>
          </a:p>
        </p:txBody>
      </p:sp>
      <p:sp>
        <p:nvSpPr>
          <p:cNvPr id="4" name="Slide Number Placeholder 3"/>
          <p:cNvSpPr>
            <a:spLocks noGrp="1"/>
          </p:cNvSpPr>
          <p:nvPr>
            <p:ph type="sldNum" sz="quarter" idx="10"/>
          </p:nvPr>
        </p:nvSpPr>
        <p:spPr/>
        <p:txBody>
          <a:bodyPr/>
          <a:lstStyle/>
          <a:p>
            <a:fld id="{6A3FF428-BA74-4284-95C8-A35252DCFABA}" type="slidenum">
              <a:rPr lang="en-US" smtClean="0"/>
              <a:t>6</a:t>
            </a:fld>
            <a:endParaRPr lang="en-US"/>
          </a:p>
        </p:txBody>
      </p:sp>
    </p:spTree>
    <p:extLst>
      <p:ext uri="{BB962C8B-B14F-4D97-AF65-F5344CB8AC3E}">
        <p14:creationId xmlns:p14="http://schemas.microsoft.com/office/powerpoint/2010/main" val="3411205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dirty="0"/>
              <a:t>&lt;Click&gt;</a:t>
            </a:r>
            <a:br>
              <a:rPr lang="en-US" dirty="0"/>
            </a:br>
            <a:r>
              <a:rPr lang="en-US" dirty="0"/>
              <a:t>Alpha-Zero’s neural network has two outputs (also known as heads)</a:t>
            </a:r>
            <a:br>
              <a:rPr lang="en-US" dirty="0"/>
            </a:br>
            <a:r>
              <a:rPr lang="en-US" dirty="0"/>
              <a:t>&lt;Click&gt;</a:t>
            </a:r>
          </a:p>
          <a:p>
            <a:pPr rtl="0"/>
            <a:r>
              <a:rPr lang="en-US" dirty="0"/>
              <a:t>Policy head – outputs a probability vector over possible next moves</a:t>
            </a:r>
            <a:endParaRPr lang="en-US" b="0" dirty="0" smtClean="0">
              <a:effectLst/>
            </a:endParaRPr>
          </a:p>
          <a:p>
            <a:pPr rtl="0"/>
            <a:r>
              <a:rPr lang="en-US" dirty="0"/>
              <a:t>Value head – outputs a win estimation for current position, a number between -1 and 1</a:t>
            </a:r>
            <a:br>
              <a:rPr lang="en-US" dirty="0"/>
            </a:br>
            <a:r>
              <a:rPr lang="en-US" dirty="0"/>
              <a:t>&lt;Click&gt;</a:t>
            </a:r>
            <a:endParaRPr lang="en-US" b="0" dirty="0" smtClean="0">
              <a:effectLst/>
            </a:endParaRPr>
          </a:p>
          <a:p>
            <a:pPr rtl="0"/>
            <a:r>
              <a:rPr lang="en-US" dirty="0"/>
              <a:t>The initial move probabilities are refined using a variation of Monte-Carlo-Tree-Search</a:t>
            </a:r>
            <a:br>
              <a:rPr lang="en-US" dirty="0"/>
            </a:br>
            <a:r>
              <a:rPr lang="en-US" dirty="0"/>
              <a:t>&lt;Click&gt;</a:t>
            </a:r>
            <a:endParaRPr lang="en-US" b="0" dirty="0" smtClean="0">
              <a:effectLst/>
            </a:endParaRPr>
          </a:p>
          <a:p>
            <a:pPr rtl="0"/>
            <a:r>
              <a:rPr lang="en-US" dirty="0"/>
              <a:t>We focus on keeping the trained neural network and modifying the MCTS hyper-parameters.</a:t>
            </a:r>
            <a:endParaRPr lang="en-US" b="0" dirty="0" smtClean="0">
              <a:effectLst/>
            </a:endParaRPr>
          </a:p>
          <a:p>
            <a:pPr rtl="0"/>
            <a:r>
              <a:rPr lang="en-US" dirty="0"/>
              <a:t>As this does not require the complex and time-consuming re-training of the DNN for each desired play level, and additionally it enables a gradual parametric tuning of the level of play</a:t>
            </a:r>
            <a:br>
              <a:rPr lang="en-US" dirty="0"/>
            </a:br>
            <a:r>
              <a:rPr lang="en-US" dirty="0"/>
              <a:t>The MCTS hyper-parameters used to degrade the agent’s level are:</a:t>
            </a:r>
            <a:endParaRPr lang="en-US" b="0" dirty="0" smtClean="0">
              <a:effectLst/>
            </a:endParaRPr>
          </a:p>
          <a:p>
            <a:pPr rtl="0"/>
            <a:r>
              <a:rPr lang="en-US" dirty="0"/>
              <a:t>&lt;Click&gt;</a:t>
            </a:r>
            <a:br>
              <a:rPr lang="en-US" dirty="0"/>
            </a:br>
            <a:r>
              <a:rPr lang="en-US" dirty="0"/>
              <a:t>Temperature (</a:t>
            </a:r>
            <a:r>
              <a:rPr lang="en-US" b="1" dirty="0"/>
              <a:t>tau</a:t>
            </a:r>
            <a:r>
              <a:rPr lang="en-US" dirty="0"/>
              <a:t>): which controls the randomness in move selection. </a:t>
            </a:r>
            <a:br>
              <a:rPr lang="en-US" dirty="0"/>
            </a:br>
            <a:r>
              <a:rPr lang="en-US" dirty="0"/>
              <a:t>When the temperature is 0 the best move is selected (move with highest visit count).</a:t>
            </a:r>
            <a:br>
              <a:rPr lang="en-US" dirty="0"/>
            </a:br>
            <a:r>
              <a:rPr lang="en-US" dirty="0"/>
              <a:t>As the temperature is increased, the probability of selecting less promising moves is increased:</a:t>
            </a:r>
            <a:br>
              <a:rPr lang="en-US" dirty="0"/>
            </a:br>
            <a:r>
              <a:rPr lang="en-US" dirty="0"/>
              <a:t>Policy </a:t>
            </a:r>
            <a:r>
              <a:rPr lang="en-US" dirty="0" err="1"/>
              <a:t>Softmax</a:t>
            </a:r>
            <a:r>
              <a:rPr lang="en-US" dirty="0"/>
              <a:t> Temperature (</a:t>
            </a:r>
            <a:r>
              <a:rPr lang="en-US" b="1" dirty="0"/>
              <a:t>t</a:t>
            </a:r>
            <a:r>
              <a:rPr lang="en-US" dirty="0"/>
              <a:t>): which controls the probability of move selection in the MCTS expansion phase. When t equals 0, the move with highest policy probability (from the policy head of the network) is selected.</a:t>
            </a:r>
            <a:br>
              <a:rPr lang="en-US" dirty="0"/>
            </a:br>
            <a:r>
              <a:rPr lang="en-US" dirty="0"/>
              <a:t>As t is increased the probability becomes more uniform:</a:t>
            </a:r>
            <a:br>
              <a:rPr lang="en-US" dirty="0"/>
            </a:br>
            <a:r>
              <a:rPr lang="en-US" dirty="0"/>
              <a:t>Exploration parameter (𝒄_𝒑𝒖𝒄𝒕): which controls the trade-off between exploration and exploitation</a:t>
            </a:r>
            <a:br>
              <a:rPr lang="en-US" dirty="0"/>
            </a:br>
            <a:r>
              <a:rPr lang="en-US" dirty="0"/>
              <a:t>&lt;click&gt;</a:t>
            </a:r>
            <a:br>
              <a:rPr lang="en-US" dirty="0"/>
            </a:br>
            <a:r>
              <a:rPr lang="en-US" dirty="0"/>
              <a:t>The parameters can be interpreted in terms of the human cognitive abilities</a:t>
            </a:r>
            <a:endParaRPr lang="en-US" b="0" dirty="0" smtClean="0">
              <a:effectLst/>
            </a:endParaRPr>
          </a:p>
          <a:p>
            <a:pPr rtl="0"/>
            <a:r>
              <a:rPr lang="en-US" dirty="0"/>
              <a:t>Temperature, tau: is akin to analysis since higher temperature means the agent is less certain about the relative value of explored board positions</a:t>
            </a:r>
            <a:endParaRPr lang="en-US" b="0" dirty="0" smtClean="0">
              <a:effectLst/>
            </a:endParaRPr>
          </a:p>
          <a:p>
            <a:pPr rtl="0"/>
            <a:r>
              <a:rPr lang="en-US" dirty="0"/>
              <a:t>Policy </a:t>
            </a:r>
            <a:r>
              <a:rPr lang="en-US" dirty="0" err="1"/>
              <a:t>Softmax</a:t>
            </a:r>
            <a:r>
              <a:rPr lang="en-US" dirty="0"/>
              <a:t> Temperature, t: is akin to intuition as lower temperature means greater reliance on the highly tuned policy head of the neural network – in effect recognizing good moves and promising patterns in board positions</a:t>
            </a:r>
            <a:endParaRPr lang="en-US" b="0" dirty="0" smtClean="0">
              <a:effectLst/>
            </a:endParaRPr>
          </a:p>
          <a:p>
            <a:pPr rtl="0"/>
            <a:r>
              <a:rPr lang="en-US" dirty="0"/>
              <a:t>Exploration parameter, 𝒄_𝒑𝒖𝒄𝒕: is an enabler of both abilities as it promotes the </a:t>
            </a:r>
            <a:r>
              <a:rPr lang="en-US" dirty="0" err="1"/>
              <a:t>the</a:t>
            </a:r>
            <a:r>
              <a:rPr lang="en-US" dirty="0"/>
              <a:t> exploration which is governed by the previous parameters</a:t>
            </a:r>
            <a:endParaRPr lang="en-US" b="0" dirty="0" smtClean="0">
              <a:effectLst/>
            </a:endParaRPr>
          </a:p>
          <a:p>
            <a:endParaRPr lang="en-US" dirty="0"/>
          </a:p>
        </p:txBody>
      </p:sp>
      <p:sp>
        <p:nvSpPr>
          <p:cNvPr id="4" name="Slide Number Placeholder 3"/>
          <p:cNvSpPr>
            <a:spLocks noGrp="1"/>
          </p:cNvSpPr>
          <p:nvPr>
            <p:ph type="sldNum" sz="quarter" idx="10"/>
          </p:nvPr>
        </p:nvSpPr>
        <p:spPr/>
        <p:txBody>
          <a:bodyPr/>
          <a:lstStyle/>
          <a:p>
            <a:fld id="{6A3FF428-BA74-4284-95C8-A35252DCFABA}" type="slidenum">
              <a:rPr lang="en-US" smtClean="0"/>
              <a:t>7</a:t>
            </a:fld>
            <a:endParaRPr lang="en-US"/>
          </a:p>
        </p:txBody>
      </p:sp>
    </p:spTree>
    <p:extLst>
      <p:ext uri="{BB962C8B-B14F-4D97-AF65-F5344CB8AC3E}">
        <p14:creationId xmlns:p14="http://schemas.microsoft.com/office/powerpoint/2010/main" val="3000780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dirty="0"/>
              <a:t>The hyper-parameters are tuned by a numerical version of the stochastic gradient descent used in supervised machine learning</a:t>
            </a:r>
            <a:br>
              <a:rPr lang="en-US" dirty="0"/>
            </a:br>
            <a:r>
              <a:rPr lang="en-US" dirty="0"/>
              <a:t>&lt;Click&gt;</a:t>
            </a:r>
          </a:p>
          <a:p>
            <a:pPr rtl="0"/>
            <a:r>
              <a:rPr lang="en-US" dirty="0"/>
              <a:t>We start by collecting a data set of games from human players at a given level from the </a:t>
            </a:r>
            <a:r>
              <a:rPr lang="en-US" dirty="0" err="1" smtClean="0"/>
              <a:t>LiChess</a:t>
            </a:r>
            <a:r>
              <a:rPr lang="en-US" dirty="0" smtClean="0"/>
              <a:t> </a:t>
            </a:r>
            <a:r>
              <a:rPr lang="en-US" dirty="0"/>
              <a:t>public database</a:t>
            </a:r>
            <a:r>
              <a:rPr lang="en-US" dirty="0" smtClean="0"/>
              <a:t>.</a:t>
            </a:r>
          </a:p>
          <a:p>
            <a:pPr rtl="0"/>
            <a:r>
              <a:rPr lang="en-US" b="0" dirty="0" smtClean="0">
                <a:effectLst/>
              </a:rPr>
              <a:t>&lt;Click&gt;</a:t>
            </a:r>
          </a:p>
          <a:p>
            <a:pPr rtl="0"/>
            <a:r>
              <a:rPr lang="en-US" dirty="0"/>
              <a:t>We focus on moves from mid-game, as initial and end game moves are usually memorized, and the mid-game is a better predictor of the intuition and analysis capabilities of the player.</a:t>
            </a:r>
            <a:br>
              <a:rPr lang="en-US" dirty="0"/>
            </a:br>
            <a:r>
              <a:rPr lang="en-US" dirty="0"/>
              <a:t>&lt;Click&gt;</a:t>
            </a:r>
            <a:endParaRPr lang="en-US" b="0" dirty="0" smtClean="0">
              <a:effectLst/>
            </a:endParaRPr>
          </a:p>
          <a:p>
            <a:pPr rtl="0"/>
            <a:r>
              <a:rPr lang="en-US" dirty="0"/>
              <a:t>For each board position, </a:t>
            </a:r>
            <a:endParaRPr lang="en-US" b="0" dirty="0" smtClean="0">
              <a:effectLst/>
            </a:endParaRPr>
          </a:p>
          <a:p>
            <a:pPr rtl="0"/>
            <a:r>
              <a:rPr lang="en-US" dirty="0"/>
              <a:t>&lt;Click&gt;</a:t>
            </a:r>
            <a:endParaRPr lang="en-US" b="0" dirty="0" smtClean="0">
              <a:effectLst/>
            </a:endParaRPr>
          </a:p>
          <a:p>
            <a:pPr rtl="0"/>
            <a:r>
              <a:rPr lang="en-US" dirty="0"/>
              <a:t>we note the move taken by human player, which serves as the learning target label</a:t>
            </a:r>
            <a:endParaRPr lang="en-US" b="0" dirty="0" smtClean="0">
              <a:effectLst/>
            </a:endParaRPr>
          </a:p>
          <a:p>
            <a:pPr rtl="0"/>
            <a:r>
              <a:rPr lang="en-US" dirty="0"/>
              <a:t>&lt;Click&gt;</a:t>
            </a:r>
            <a:endParaRPr lang="en-US" b="0" dirty="0" smtClean="0">
              <a:effectLst/>
            </a:endParaRPr>
          </a:p>
          <a:p>
            <a:pPr rtl="0"/>
            <a:r>
              <a:rPr lang="en-US" dirty="0"/>
              <a:t>Using the agent to predict next move, we obtain a probability vector over moves</a:t>
            </a:r>
            <a:endParaRPr lang="en-US" b="0" dirty="0" smtClean="0">
              <a:effectLst/>
            </a:endParaRPr>
          </a:p>
          <a:p>
            <a:pPr rtl="0"/>
            <a:r>
              <a:rPr lang="en-US" dirty="0"/>
              <a:t>&lt;Click&gt;</a:t>
            </a:r>
            <a:endParaRPr lang="en-US" b="0" dirty="0" smtClean="0">
              <a:effectLst/>
            </a:endParaRPr>
          </a:p>
          <a:p>
            <a:pPr rtl="0"/>
            <a:r>
              <a:rPr lang="en-US" dirty="0"/>
              <a:t>We calculate loss function as the cross-entropy between the prediction (probability vector - green arrows) and the actual move (one-hot vector shown as a red arrow).</a:t>
            </a:r>
            <a:endParaRPr lang="en-US" b="0" dirty="0" smtClean="0">
              <a:effectLst/>
            </a:endParaRPr>
          </a:p>
          <a:p>
            <a:pPr rtl="0"/>
            <a:r>
              <a:rPr lang="en-US" dirty="0"/>
              <a:t>&lt;Click&gt;</a:t>
            </a:r>
            <a:endParaRPr lang="en-US" b="0" dirty="0" smtClean="0">
              <a:effectLst/>
            </a:endParaRPr>
          </a:p>
          <a:p>
            <a:pPr rtl="0"/>
            <a:r>
              <a:rPr lang="en-US" dirty="0"/>
              <a:t>Collect batch of losses and update parameters using numerical gradient descent</a:t>
            </a:r>
            <a:br>
              <a:rPr lang="en-US" dirty="0"/>
            </a:br>
            <a:r>
              <a:rPr lang="en-US" dirty="0"/>
              <a:t>Thus for learning gradients of three hyper-parameters the agent is invoked 4 times - once for the base policy and three additional times for the parameter variation.</a:t>
            </a:r>
            <a:endParaRPr lang="en-US" b="0" dirty="0" smtClean="0">
              <a:effectLst/>
            </a:endParaRPr>
          </a:p>
          <a:p>
            <a:pPr rtl="0"/>
            <a:r>
              <a:rPr lang="en-US" dirty="0"/>
              <a:t>&lt;Click&gt;</a:t>
            </a:r>
            <a:endParaRPr lang="en-US" b="0" dirty="0" smtClean="0">
              <a:effectLst/>
            </a:endParaRPr>
          </a:p>
          <a:p>
            <a:pPr rtl="0"/>
            <a:r>
              <a:rPr lang="en-US" dirty="0"/>
              <a:t>The procedure is repeated to create 4 agents for the following ELO levels:</a:t>
            </a:r>
            <a:br>
              <a:rPr lang="en-US" dirty="0"/>
            </a:br>
            <a:r>
              <a:rPr lang="en-US" dirty="0"/>
              <a:t>D - a strong social player in the </a:t>
            </a:r>
            <a:r>
              <a:rPr lang="en-US" dirty="0" err="1"/>
              <a:t>elo</a:t>
            </a:r>
            <a:r>
              <a:rPr lang="en-US" dirty="0"/>
              <a:t> range 1200 to 1300</a:t>
            </a:r>
            <a:br>
              <a:rPr lang="en-US" dirty="0"/>
            </a:br>
            <a:r>
              <a:rPr lang="en-US" dirty="0"/>
              <a:t>B - above average tournament player in the </a:t>
            </a:r>
            <a:r>
              <a:rPr lang="en-US" dirty="0" err="1"/>
              <a:t>elo</a:t>
            </a:r>
            <a:r>
              <a:rPr lang="en-US" dirty="0"/>
              <a:t> range 1600 to 1700</a:t>
            </a:r>
            <a:endParaRPr lang="en-US" b="0" dirty="0" smtClean="0">
              <a:effectLst/>
            </a:endParaRPr>
          </a:p>
          <a:p>
            <a:pPr rtl="0"/>
            <a:r>
              <a:rPr lang="en-US" dirty="0"/>
              <a:t>Expert - national expert or candidate master in the </a:t>
            </a:r>
            <a:r>
              <a:rPr lang="en-US" dirty="0" err="1"/>
              <a:t>elo</a:t>
            </a:r>
            <a:r>
              <a:rPr lang="en-US" dirty="0"/>
              <a:t> range 2100 to 2200</a:t>
            </a:r>
            <a:br>
              <a:rPr lang="en-US" dirty="0"/>
            </a:br>
            <a:r>
              <a:rPr lang="en-US" dirty="0"/>
              <a:t>Grand Master - the highest international chess level (for humans…) above </a:t>
            </a:r>
            <a:r>
              <a:rPr lang="en-US" dirty="0" err="1"/>
              <a:t>elo</a:t>
            </a:r>
            <a:r>
              <a:rPr lang="en-US" dirty="0"/>
              <a:t> 2500</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6A3FF428-BA74-4284-95C8-A35252DCFABA}" type="slidenum">
              <a:rPr lang="en-US" smtClean="0"/>
              <a:t>8</a:t>
            </a:fld>
            <a:endParaRPr lang="en-US"/>
          </a:p>
        </p:txBody>
      </p:sp>
    </p:spTree>
    <p:extLst>
      <p:ext uri="{BB962C8B-B14F-4D97-AF65-F5344CB8AC3E}">
        <p14:creationId xmlns:p14="http://schemas.microsoft.com/office/powerpoint/2010/main" val="3834764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dirty="0"/>
              <a:t>After training four agents to the four levels described previously, we performed the following experiments:</a:t>
            </a:r>
          </a:p>
          <a:p>
            <a:pPr rtl="0"/>
            <a:r>
              <a:rPr lang="en-US" dirty="0"/>
              <a:t>Relative ELO - we performed extensive round robin tournament between agents. </a:t>
            </a:r>
            <a:br>
              <a:rPr lang="en-US" dirty="0"/>
            </a:br>
            <a:r>
              <a:rPr lang="en-US" dirty="0"/>
              <a:t>&lt;Click&gt;</a:t>
            </a:r>
            <a:br>
              <a:rPr lang="en-US" dirty="0"/>
            </a:br>
            <a:r>
              <a:rPr lang="en-US" dirty="0"/>
              <a:t>Verifying that the relative win-ratio is inline with the expected ELO difference,</a:t>
            </a:r>
            <a:br>
              <a:rPr lang="en-US" dirty="0"/>
            </a:br>
            <a:r>
              <a:rPr lang="en-US" dirty="0"/>
              <a:t>&lt;Click&gt;</a:t>
            </a:r>
            <a:br>
              <a:rPr lang="en-US" dirty="0"/>
            </a:br>
            <a:r>
              <a:rPr lang="en-US" dirty="0"/>
              <a:t>which follows this formula.</a:t>
            </a:r>
            <a:br>
              <a:rPr lang="en-US" dirty="0"/>
            </a:br>
            <a:r>
              <a:rPr lang="en-US" dirty="0"/>
              <a:t>&lt;Click&gt;</a:t>
            </a:r>
            <a:br>
              <a:rPr lang="en-US" dirty="0"/>
            </a:br>
            <a:r>
              <a:rPr lang="en-US" dirty="0"/>
              <a:t>Recall, that our for agents were trained with the following ELO difference</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6A3FF428-BA74-4284-95C8-A35252DCFABA}" type="slidenum">
              <a:rPr lang="en-US" smtClean="0"/>
              <a:t>9</a:t>
            </a:fld>
            <a:endParaRPr lang="en-US"/>
          </a:p>
        </p:txBody>
      </p:sp>
    </p:spTree>
    <p:extLst>
      <p:ext uri="{BB962C8B-B14F-4D97-AF65-F5344CB8AC3E}">
        <p14:creationId xmlns:p14="http://schemas.microsoft.com/office/powerpoint/2010/main" val="3629680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2ACCAD7-9AA3-43DA-9BE3-63EDCCFD4ADE}" type="datetimeFigureOut">
              <a:rPr lang="en-US" smtClean="0"/>
              <a:t>9/22/2019</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CCC1E81-B6C3-4F24-9DDB-881D079D4038}" type="slidenum">
              <a:rPr lang="en-US" smtClean="0"/>
              <a:t>‹#›</a:t>
            </a:fld>
            <a:endParaRPr lang="en-US"/>
          </a:p>
        </p:txBody>
      </p:sp>
    </p:spTree>
    <p:extLst>
      <p:ext uri="{BB962C8B-B14F-4D97-AF65-F5344CB8AC3E}">
        <p14:creationId xmlns:p14="http://schemas.microsoft.com/office/powerpoint/2010/main" val="1958504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2ACCAD7-9AA3-43DA-9BE3-63EDCCFD4ADE}" type="datetimeFigureOut">
              <a:rPr lang="en-US" smtClean="0"/>
              <a:t>9/22/2019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CCC1E81-B6C3-4F24-9DDB-881D079D4038}" type="slidenum">
              <a:rPr lang="en-US" smtClean="0"/>
              <a:t>‹#›</a:t>
            </a:fld>
            <a:endParaRPr lang="en-US"/>
          </a:p>
        </p:txBody>
      </p:sp>
    </p:spTree>
    <p:extLst>
      <p:ext uri="{BB962C8B-B14F-4D97-AF65-F5344CB8AC3E}">
        <p14:creationId xmlns:p14="http://schemas.microsoft.com/office/powerpoint/2010/main" val="4000610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2ACCAD7-9AA3-43DA-9BE3-63EDCCFD4ADE}" type="datetimeFigureOut">
              <a:rPr lang="en-US" smtClean="0"/>
              <a:t>9/22/2019</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CCC1E81-B6C3-4F24-9DDB-881D079D4038}"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61048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2ACCAD7-9AA3-43DA-9BE3-63EDCCFD4ADE}" type="datetimeFigureOut">
              <a:rPr lang="en-US" smtClean="0"/>
              <a:t>9/22/2019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CCC1E81-B6C3-4F24-9DDB-881D079D4038}" type="slidenum">
              <a:rPr lang="en-US" smtClean="0"/>
              <a:t>‹#›</a:t>
            </a:fld>
            <a:endParaRPr lang="en-US"/>
          </a:p>
        </p:txBody>
      </p:sp>
    </p:spTree>
    <p:extLst>
      <p:ext uri="{BB962C8B-B14F-4D97-AF65-F5344CB8AC3E}">
        <p14:creationId xmlns:p14="http://schemas.microsoft.com/office/powerpoint/2010/main" val="1463128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2ACCAD7-9AA3-43DA-9BE3-63EDCCFD4ADE}" type="datetimeFigureOut">
              <a:rPr lang="en-US" smtClean="0"/>
              <a:t>9/22/2019</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CCC1E81-B6C3-4F24-9DDB-881D079D4038}"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82735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2ACCAD7-9AA3-43DA-9BE3-63EDCCFD4ADE}" type="datetimeFigureOut">
              <a:rPr lang="en-US" smtClean="0"/>
              <a:t>9/22/2019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CCC1E81-B6C3-4F24-9DDB-881D079D4038}" type="slidenum">
              <a:rPr lang="en-US" smtClean="0"/>
              <a:t>‹#›</a:t>
            </a:fld>
            <a:endParaRPr lang="en-US"/>
          </a:p>
        </p:txBody>
      </p:sp>
    </p:spTree>
    <p:extLst>
      <p:ext uri="{BB962C8B-B14F-4D97-AF65-F5344CB8AC3E}">
        <p14:creationId xmlns:p14="http://schemas.microsoft.com/office/powerpoint/2010/main" val="1611713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ACCAD7-9AA3-43DA-9BE3-63EDCCFD4ADE}" type="datetimeFigureOut">
              <a:rPr lang="en-US" smtClean="0"/>
              <a:t>9/22/2019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CCC1E81-B6C3-4F24-9DDB-881D079D4038}" type="slidenum">
              <a:rPr lang="en-US" smtClean="0"/>
              <a:t>‹#›</a:t>
            </a:fld>
            <a:endParaRPr lang="en-US"/>
          </a:p>
        </p:txBody>
      </p:sp>
    </p:spTree>
    <p:extLst>
      <p:ext uri="{BB962C8B-B14F-4D97-AF65-F5344CB8AC3E}">
        <p14:creationId xmlns:p14="http://schemas.microsoft.com/office/powerpoint/2010/main" val="2158583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ACCAD7-9AA3-43DA-9BE3-63EDCCFD4ADE}" type="datetimeFigureOut">
              <a:rPr lang="en-US" smtClean="0"/>
              <a:t>9/22/2019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CCC1E81-B6C3-4F24-9DDB-881D079D4038}" type="slidenum">
              <a:rPr lang="en-US" smtClean="0"/>
              <a:t>‹#›</a:t>
            </a:fld>
            <a:endParaRPr lang="en-US"/>
          </a:p>
        </p:txBody>
      </p:sp>
    </p:spTree>
    <p:extLst>
      <p:ext uri="{BB962C8B-B14F-4D97-AF65-F5344CB8AC3E}">
        <p14:creationId xmlns:p14="http://schemas.microsoft.com/office/powerpoint/2010/main" val="2201773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ACCAD7-9AA3-43DA-9BE3-63EDCCFD4ADE}" type="datetimeFigureOut">
              <a:rPr lang="en-US" smtClean="0"/>
              <a:t>9/22/2019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CCC1E81-B6C3-4F24-9DDB-881D079D4038}" type="slidenum">
              <a:rPr lang="en-US" smtClean="0"/>
              <a:t>‹#›</a:t>
            </a:fld>
            <a:endParaRPr lang="en-US"/>
          </a:p>
        </p:txBody>
      </p:sp>
    </p:spTree>
    <p:extLst>
      <p:ext uri="{BB962C8B-B14F-4D97-AF65-F5344CB8AC3E}">
        <p14:creationId xmlns:p14="http://schemas.microsoft.com/office/powerpoint/2010/main" val="384274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2ACCAD7-9AA3-43DA-9BE3-63EDCCFD4ADE}" type="datetimeFigureOut">
              <a:rPr lang="en-US" smtClean="0"/>
              <a:t>9/22/2019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CCC1E81-B6C3-4F24-9DDB-881D079D4038}" type="slidenum">
              <a:rPr lang="en-US" smtClean="0"/>
              <a:t>‹#›</a:t>
            </a:fld>
            <a:endParaRPr lang="en-US"/>
          </a:p>
        </p:txBody>
      </p:sp>
    </p:spTree>
    <p:extLst>
      <p:ext uri="{BB962C8B-B14F-4D97-AF65-F5344CB8AC3E}">
        <p14:creationId xmlns:p14="http://schemas.microsoft.com/office/powerpoint/2010/main" val="194200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2ACCAD7-9AA3-43DA-9BE3-63EDCCFD4ADE}" type="datetimeFigureOut">
              <a:rPr lang="en-US" smtClean="0"/>
              <a:t>9/22/2019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CCC1E81-B6C3-4F24-9DDB-881D079D4038}" type="slidenum">
              <a:rPr lang="en-US" smtClean="0"/>
              <a:t>‹#›</a:t>
            </a:fld>
            <a:endParaRPr lang="en-US"/>
          </a:p>
        </p:txBody>
      </p:sp>
    </p:spTree>
    <p:extLst>
      <p:ext uri="{BB962C8B-B14F-4D97-AF65-F5344CB8AC3E}">
        <p14:creationId xmlns:p14="http://schemas.microsoft.com/office/powerpoint/2010/main" val="1857564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2ACCAD7-9AA3-43DA-9BE3-63EDCCFD4ADE}" type="datetimeFigureOut">
              <a:rPr lang="en-US" smtClean="0"/>
              <a:t>9/22/2019</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CCC1E81-B6C3-4F24-9DDB-881D079D4038}" type="slidenum">
              <a:rPr lang="en-US" smtClean="0"/>
              <a:t>‹#›</a:t>
            </a:fld>
            <a:endParaRPr lang="en-US"/>
          </a:p>
        </p:txBody>
      </p:sp>
    </p:spTree>
    <p:extLst>
      <p:ext uri="{BB962C8B-B14F-4D97-AF65-F5344CB8AC3E}">
        <p14:creationId xmlns:p14="http://schemas.microsoft.com/office/powerpoint/2010/main" val="2827752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2ACCAD7-9AA3-43DA-9BE3-63EDCCFD4ADE}" type="datetimeFigureOut">
              <a:rPr lang="en-US" smtClean="0"/>
              <a:t>9/22/2019</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CCC1E81-B6C3-4F24-9DDB-881D079D4038}" type="slidenum">
              <a:rPr lang="en-US" smtClean="0"/>
              <a:t>‹#›</a:t>
            </a:fld>
            <a:endParaRPr lang="en-US"/>
          </a:p>
        </p:txBody>
      </p:sp>
    </p:spTree>
    <p:extLst>
      <p:ext uri="{BB962C8B-B14F-4D97-AF65-F5344CB8AC3E}">
        <p14:creationId xmlns:p14="http://schemas.microsoft.com/office/powerpoint/2010/main" val="2175146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ACCAD7-9AA3-43DA-9BE3-63EDCCFD4ADE}" type="datetimeFigureOut">
              <a:rPr lang="en-US" smtClean="0"/>
              <a:t>9/22/2019</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CCC1E81-B6C3-4F24-9DDB-881D079D4038}" type="slidenum">
              <a:rPr lang="en-US" smtClean="0"/>
              <a:t>‹#›</a:t>
            </a:fld>
            <a:endParaRPr lang="en-US"/>
          </a:p>
        </p:txBody>
      </p:sp>
    </p:spTree>
    <p:extLst>
      <p:ext uri="{BB962C8B-B14F-4D97-AF65-F5344CB8AC3E}">
        <p14:creationId xmlns:p14="http://schemas.microsoft.com/office/powerpoint/2010/main" val="1322173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2ACCAD7-9AA3-43DA-9BE3-63EDCCFD4ADE}" type="datetimeFigureOut">
              <a:rPr lang="en-US" smtClean="0"/>
              <a:t>9/22/2019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CCC1E81-B6C3-4F24-9DDB-881D079D4038}" type="slidenum">
              <a:rPr lang="en-US" smtClean="0"/>
              <a:t>‹#›</a:t>
            </a:fld>
            <a:endParaRPr lang="en-US"/>
          </a:p>
        </p:txBody>
      </p:sp>
    </p:spTree>
    <p:extLst>
      <p:ext uri="{BB962C8B-B14F-4D97-AF65-F5344CB8AC3E}">
        <p14:creationId xmlns:p14="http://schemas.microsoft.com/office/powerpoint/2010/main" val="2030186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2ACCAD7-9AA3-43DA-9BE3-63EDCCFD4ADE}" type="datetimeFigureOut">
              <a:rPr lang="en-US" smtClean="0"/>
              <a:t>9/22/2019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CCC1E81-B6C3-4F24-9DDB-881D079D4038}" type="slidenum">
              <a:rPr lang="en-US" smtClean="0"/>
              <a:t>‹#›</a:t>
            </a:fld>
            <a:endParaRPr lang="en-US"/>
          </a:p>
        </p:txBody>
      </p:sp>
    </p:spTree>
    <p:extLst>
      <p:ext uri="{BB962C8B-B14F-4D97-AF65-F5344CB8AC3E}">
        <p14:creationId xmlns:p14="http://schemas.microsoft.com/office/powerpoint/2010/main" val="2328735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2ACCAD7-9AA3-43DA-9BE3-63EDCCFD4ADE}" type="datetimeFigureOut">
              <a:rPr lang="en-US" smtClean="0"/>
              <a:t>9/22/2019</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CCC1E81-B6C3-4F24-9DDB-881D079D4038}" type="slidenum">
              <a:rPr lang="en-US" smtClean="0"/>
              <a:t>‹#›</a:t>
            </a:fld>
            <a:endParaRPr lang="en-US"/>
          </a:p>
        </p:txBody>
      </p:sp>
    </p:spTree>
    <p:extLst>
      <p:ext uri="{BB962C8B-B14F-4D97-AF65-F5344CB8AC3E}">
        <p14:creationId xmlns:p14="http://schemas.microsoft.com/office/powerpoint/2010/main" val="609501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40.pn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notesSlide" Target="../notesSlides/notesSlide12.xml"/><Relationship Id="rId7"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47.png"/><Relationship Id="rId4" Type="http://schemas.openxmlformats.org/officeDocument/2006/relationships/image" Target="../media/image44.png"/><Relationship Id="rId9"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notesSlide" Target="../notesSlides/notesSlide14.xml"/><Relationship Id="rId7" Type="http://schemas.openxmlformats.org/officeDocument/2006/relationships/diagramData" Target="../diagrams/data2.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43.png"/><Relationship Id="rId11" Type="http://schemas.microsoft.com/office/2007/relationships/diagramDrawing" Target="../diagrams/drawing2.xml"/><Relationship Id="rId5" Type="http://schemas.openxmlformats.org/officeDocument/2006/relationships/image" Target="../media/image42.png"/><Relationship Id="rId10" Type="http://schemas.openxmlformats.org/officeDocument/2006/relationships/diagramColors" Target="../diagrams/colors2.xml"/><Relationship Id="rId4" Type="http://schemas.openxmlformats.org/officeDocument/2006/relationships/image" Target="../media/image41.png"/><Relationship Id="rId9"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30.jpeg"/><Relationship Id="rId4" Type="http://schemas.openxmlformats.org/officeDocument/2006/relationships/image" Target="../media/image25.png"/><Relationship Id="rId9" Type="http://schemas.openxmlformats.org/officeDocument/2006/relationships/image" Target="../media/image29.jpe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Playing Chess at a Human Desired Level and Style</a:t>
            </a:r>
            <a:endParaRPr lang="en-US" dirty="0"/>
          </a:p>
        </p:txBody>
      </p:sp>
      <p:sp>
        <p:nvSpPr>
          <p:cNvPr id="3" name="Subtitle 2"/>
          <p:cNvSpPr>
            <a:spLocks noGrp="1"/>
          </p:cNvSpPr>
          <p:nvPr>
            <p:ph type="subTitle" idx="1"/>
          </p:nvPr>
        </p:nvSpPr>
        <p:spPr/>
        <p:txBody>
          <a:bodyPr/>
          <a:lstStyle/>
          <a:p>
            <a:endParaRPr lang="en-US"/>
          </a:p>
        </p:txBody>
      </p:sp>
    </p:spTree>
    <p:custDataLst>
      <p:tags r:id="rId1"/>
    </p:custDataLst>
    <p:extLst>
      <p:ext uri="{BB962C8B-B14F-4D97-AF65-F5344CB8AC3E}">
        <p14:creationId xmlns:p14="http://schemas.microsoft.com/office/powerpoint/2010/main" val="21350596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Experiments – </a:t>
            </a:r>
            <a:r>
              <a:rPr lang="en-US" dirty="0" smtClean="0"/>
              <a:t>Absolute </a:t>
            </a:r>
            <a:r>
              <a:rPr lang="en-US" dirty="0"/>
              <a:t>ELO</a:t>
            </a:r>
          </a:p>
        </p:txBody>
      </p:sp>
      <p:pic>
        <p:nvPicPr>
          <p:cNvPr id="4" name="Picture 3"/>
          <p:cNvPicPr>
            <a:picLocks noChangeAspect="1"/>
          </p:cNvPicPr>
          <p:nvPr/>
        </p:nvPicPr>
        <p:blipFill>
          <a:blip r:embed="rId3"/>
          <a:stretch>
            <a:fillRect/>
          </a:stretch>
        </p:blipFill>
        <p:spPr>
          <a:xfrm>
            <a:off x="753430" y="1307484"/>
            <a:ext cx="3362794" cy="1676634"/>
          </a:xfrm>
          <a:prstGeom prst="rect">
            <a:avLst/>
          </a:prstGeom>
        </p:spPr>
      </p:pic>
      <p:pic>
        <p:nvPicPr>
          <p:cNvPr id="5" name="Picture 4"/>
          <p:cNvPicPr>
            <a:picLocks noChangeAspect="1"/>
          </p:cNvPicPr>
          <p:nvPr/>
        </p:nvPicPr>
        <p:blipFill>
          <a:blip r:embed="rId4"/>
          <a:stretch>
            <a:fillRect/>
          </a:stretch>
        </p:blipFill>
        <p:spPr>
          <a:xfrm>
            <a:off x="753430" y="3212718"/>
            <a:ext cx="4746144" cy="1810103"/>
          </a:xfrm>
          <a:prstGeom prst="rect">
            <a:avLst/>
          </a:prstGeom>
        </p:spPr>
      </p:pic>
      <p:pic>
        <p:nvPicPr>
          <p:cNvPr id="6" name="Picture 5"/>
          <p:cNvPicPr>
            <a:picLocks noChangeAspect="1"/>
          </p:cNvPicPr>
          <p:nvPr/>
        </p:nvPicPr>
        <p:blipFill>
          <a:blip r:embed="rId5"/>
          <a:stretch>
            <a:fillRect/>
          </a:stretch>
        </p:blipFill>
        <p:spPr>
          <a:xfrm>
            <a:off x="7046912" y="1278988"/>
            <a:ext cx="4962534" cy="4415562"/>
          </a:xfrm>
          <a:prstGeom prst="rect">
            <a:avLst/>
          </a:prstGeom>
        </p:spPr>
      </p:pic>
      <p:sp>
        <p:nvSpPr>
          <p:cNvPr id="21" name="Content Placeholder 20"/>
          <p:cNvSpPr>
            <a:spLocks noGrp="1"/>
          </p:cNvSpPr>
          <p:nvPr>
            <p:ph idx="1"/>
          </p:nvPr>
        </p:nvSpPr>
        <p:spPr/>
        <p:txBody>
          <a:bodyPr/>
          <a:lstStyle/>
          <a:p>
            <a:endParaRPr lang="en-US"/>
          </a:p>
        </p:txBody>
      </p:sp>
      <p:grpSp>
        <p:nvGrpSpPr>
          <p:cNvPr id="22" name="Group 21"/>
          <p:cNvGrpSpPr/>
          <p:nvPr/>
        </p:nvGrpSpPr>
        <p:grpSpPr>
          <a:xfrm>
            <a:off x="4238186" y="1921392"/>
            <a:ext cx="3165027" cy="2803130"/>
            <a:chOff x="4238186" y="1921392"/>
            <a:chExt cx="3165027" cy="2803130"/>
          </a:xfrm>
        </p:grpSpPr>
        <p:pic>
          <p:nvPicPr>
            <p:cNvPr id="30" name="Content Placeholder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3273" y="1921392"/>
              <a:ext cx="1133122" cy="1133122"/>
            </a:xfrm>
            <a:prstGeom prst="rect">
              <a:avLst/>
            </a:prstGeom>
          </p:spPr>
        </p:pic>
        <p:sp>
          <p:nvSpPr>
            <p:cNvPr id="31" name="TextBox 30"/>
            <p:cNvSpPr txBox="1"/>
            <p:nvPr/>
          </p:nvSpPr>
          <p:spPr>
            <a:xfrm>
              <a:off x="5535246" y="2480911"/>
              <a:ext cx="356188" cy="369332"/>
            </a:xfrm>
            <a:prstGeom prst="rect">
              <a:avLst/>
            </a:prstGeom>
            <a:noFill/>
          </p:spPr>
          <p:txBody>
            <a:bodyPr wrap="none" rtlCol="0">
              <a:spAutoFit/>
            </a:bodyPr>
            <a:lstStyle/>
            <a:p>
              <a:r>
                <a:rPr lang="en-US" b="1" dirty="0" smtClean="0">
                  <a:solidFill>
                    <a:schemeClr val="bg1"/>
                  </a:solidFill>
                </a:rPr>
                <a:t>D</a:t>
              </a:r>
              <a:endParaRPr lang="en-US" b="1" dirty="0">
                <a:solidFill>
                  <a:schemeClr val="bg1"/>
                </a:solidFill>
              </a:endParaRPr>
            </a:p>
          </p:txBody>
        </p:sp>
        <p:pic>
          <p:nvPicPr>
            <p:cNvPr id="32" name="Content Placeholder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0091" y="2926803"/>
              <a:ext cx="1133122" cy="1133122"/>
            </a:xfrm>
            <a:prstGeom prst="rect">
              <a:avLst/>
            </a:prstGeom>
          </p:spPr>
        </p:pic>
        <p:sp>
          <p:nvSpPr>
            <p:cNvPr id="33" name="TextBox 32"/>
            <p:cNvSpPr txBox="1"/>
            <p:nvPr/>
          </p:nvSpPr>
          <p:spPr>
            <a:xfrm>
              <a:off x="6671689" y="3486322"/>
              <a:ext cx="319318" cy="369332"/>
            </a:xfrm>
            <a:prstGeom prst="rect">
              <a:avLst/>
            </a:prstGeom>
            <a:noFill/>
          </p:spPr>
          <p:txBody>
            <a:bodyPr wrap="none" rtlCol="0">
              <a:spAutoFit/>
            </a:bodyPr>
            <a:lstStyle/>
            <a:p>
              <a:r>
                <a:rPr lang="en-US" b="1" dirty="0" smtClean="0">
                  <a:solidFill>
                    <a:schemeClr val="bg1"/>
                  </a:solidFill>
                </a:rPr>
                <a:t>B</a:t>
              </a:r>
              <a:endParaRPr lang="en-US" b="1" dirty="0">
                <a:solidFill>
                  <a:schemeClr val="bg1"/>
                </a:solidFill>
              </a:endParaRPr>
            </a:p>
          </p:txBody>
        </p:sp>
        <p:pic>
          <p:nvPicPr>
            <p:cNvPr id="34" name="Content Placeholder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19446" y="3591400"/>
              <a:ext cx="1133122" cy="1133122"/>
            </a:xfrm>
            <a:prstGeom prst="rect">
              <a:avLst/>
            </a:prstGeom>
          </p:spPr>
        </p:pic>
        <p:sp>
          <p:nvSpPr>
            <p:cNvPr id="35" name="TextBox 34"/>
            <p:cNvSpPr txBox="1"/>
            <p:nvPr/>
          </p:nvSpPr>
          <p:spPr>
            <a:xfrm>
              <a:off x="5540294" y="3996914"/>
              <a:ext cx="306494" cy="523220"/>
            </a:xfrm>
            <a:prstGeom prst="rect">
              <a:avLst/>
            </a:prstGeom>
            <a:noFill/>
          </p:spPr>
          <p:txBody>
            <a:bodyPr wrap="none" rtlCol="0">
              <a:spAutoFit/>
            </a:bodyPr>
            <a:lstStyle/>
            <a:p>
              <a:r>
                <a:rPr lang="en-US" sz="1400" b="1" dirty="0" smtClean="0">
                  <a:solidFill>
                    <a:schemeClr val="bg1"/>
                  </a:solidFill>
                </a:rPr>
                <a:t>E</a:t>
              </a:r>
              <a:br>
                <a:rPr lang="en-US" sz="1400" b="1" dirty="0" smtClean="0">
                  <a:solidFill>
                    <a:schemeClr val="bg1"/>
                  </a:solidFill>
                </a:rPr>
              </a:br>
              <a:r>
                <a:rPr lang="en-US" sz="1400" b="1" dirty="0" smtClean="0">
                  <a:solidFill>
                    <a:schemeClr val="bg1"/>
                  </a:solidFill>
                </a:rPr>
                <a:t>X</a:t>
              </a:r>
              <a:endParaRPr lang="en-US" sz="1400" b="1" dirty="0">
                <a:solidFill>
                  <a:schemeClr val="bg1"/>
                </a:solidFill>
              </a:endParaRPr>
            </a:p>
          </p:txBody>
        </p:sp>
        <p:pic>
          <p:nvPicPr>
            <p:cNvPr id="36" name="Content Placeholder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38186" y="2863792"/>
              <a:ext cx="1133122" cy="1133122"/>
            </a:xfrm>
            <a:prstGeom prst="rect">
              <a:avLst/>
            </a:prstGeom>
          </p:spPr>
        </p:pic>
        <p:sp>
          <p:nvSpPr>
            <p:cNvPr id="37" name="TextBox 36"/>
            <p:cNvSpPr txBox="1"/>
            <p:nvPr/>
          </p:nvSpPr>
          <p:spPr>
            <a:xfrm>
              <a:off x="4639784" y="3269306"/>
              <a:ext cx="346570" cy="523220"/>
            </a:xfrm>
            <a:prstGeom prst="rect">
              <a:avLst/>
            </a:prstGeom>
            <a:noFill/>
          </p:spPr>
          <p:txBody>
            <a:bodyPr wrap="none" rtlCol="0">
              <a:spAutoFit/>
            </a:bodyPr>
            <a:lstStyle/>
            <a:p>
              <a:r>
                <a:rPr lang="en-US" sz="1400" b="1" dirty="0" smtClean="0">
                  <a:solidFill>
                    <a:schemeClr val="bg1"/>
                  </a:solidFill>
                </a:rPr>
                <a:t>G</a:t>
              </a:r>
              <a:br>
                <a:rPr lang="en-US" sz="1400" b="1" dirty="0" smtClean="0">
                  <a:solidFill>
                    <a:schemeClr val="bg1"/>
                  </a:solidFill>
                </a:rPr>
              </a:br>
              <a:r>
                <a:rPr lang="en-US" sz="1400" b="1" dirty="0" smtClean="0">
                  <a:solidFill>
                    <a:schemeClr val="bg1"/>
                  </a:solidFill>
                </a:rPr>
                <a:t>M</a:t>
              </a:r>
              <a:endParaRPr lang="en-US" sz="1400" b="1" dirty="0">
                <a:solidFill>
                  <a:schemeClr val="bg1"/>
                </a:solidFill>
              </a:endParaRPr>
            </a:p>
          </p:txBody>
        </p:sp>
      </p:grpSp>
    </p:spTree>
    <p:extLst>
      <p:ext uri="{BB962C8B-B14F-4D97-AF65-F5344CB8AC3E}">
        <p14:creationId xmlns:p14="http://schemas.microsoft.com/office/powerpoint/2010/main" val="266756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Experiments – </a:t>
            </a:r>
            <a:r>
              <a:rPr lang="en-US" dirty="0" smtClean="0"/>
              <a:t>“Turing test”</a:t>
            </a:r>
            <a:endParaRPr lang="en-US" dirty="0"/>
          </a:p>
        </p:txBody>
      </p:sp>
      <p:pic>
        <p:nvPicPr>
          <p:cNvPr id="3074" name="Picture 2" descr="×ª××¦××ª ×ª××× × ×¢×××¨ âªturing testâ¬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2426" y="1709312"/>
            <a:ext cx="4281671" cy="3264694"/>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p:cNvGrpSpPr/>
          <p:nvPr/>
        </p:nvGrpSpPr>
        <p:grpSpPr>
          <a:xfrm>
            <a:off x="2687035" y="1709311"/>
            <a:ext cx="6572451" cy="3264695"/>
            <a:chOff x="885523" y="3279200"/>
            <a:chExt cx="6572451" cy="3264695"/>
          </a:xfrm>
        </p:grpSpPr>
        <p:grpSp>
          <p:nvGrpSpPr>
            <p:cNvPr id="23" name="Group 22"/>
            <p:cNvGrpSpPr/>
            <p:nvPr/>
          </p:nvGrpSpPr>
          <p:grpSpPr>
            <a:xfrm>
              <a:off x="885523" y="3279200"/>
              <a:ext cx="6572451" cy="3264695"/>
              <a:chOff x="4263991" y="3517257"/>
              <a:chExt cx="6572451" cy="3264695"/>
            </a:xfrm>
          </p:grpSpPr>
          <p:pic>
            <p:nvPicPr>
              <p:cNvPr id="5" name="Picture 2" descr="×ª××¦××ª ×ª××× × ×¢×××¨ âªturing testâ¬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4771" y="3517257"/>
                <a:ext cx="4281671" cy="32646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4277978" y="3526882"/>
                <a:ext cx="2276793" cy="2372056"/>
              </a:xfrm>
              <a:prstGeom prst="rect">
                <a:avLst/>
              </a:prstGeom>
            </p:spPr>
          </p:pic>
          <p:sp>
            <p:nvSpPr>
              <p:cNvPr id="6" name="TextBox 5"/>
              <p:cNvSpPr txBox="1"/>
              <p:nvPr/>
            </p:nvSpPr>
            <p:spPr>
              <a:xfrm>
                <a:off x="9240252" y="3753853"/>
                <a:ext cx="1150637" cy="400110"/>
              </a:xfrm>
              <a:prstGeom prst="rect">
                <a:avLst/>
              </a:prstGeom>
              <a:solidFill>
                <a:schemeClr val="bg1"/>
              </a:solidFill>
            </p:spPr>
            <p:txBody>
              <a:bodyPr wrap="square" rtlCol="0">
                <a:spAutoFit/>
              </a:bodyPr>
              <a:lstStyle/>
              <a:p>
                <a:r>
                  <a:rPr lang="en-US" sz="2000" b="1" dirty="0" smtClean="0">
                    <a:solidFill>
                      <a:srgbClr val="FF0000"/>
                    </a:solidFill>
                  </a:rPr>
                  <a:t>Human</a:t>
                </a:r>
                <a:endParaRPr lang="en-US" sz="2000" b="1" dirty="0">
                  <a:solidFill>
                    <a:srgbClr val="FF0000"/>
                  </a:solidFill>
                </a:endParaRPr>
              </a:p>
            </p:txBody>
          </p:sp>
          <p:sp>
            <p:nvSpPr>
              <p:cNvPr id="7" name="Rectangle 6"/>
              <p:cNvSpPr/>
              <p:nvPr/>
            </p:nvSpPr>
            <p:spPr>
              <a:xfrm>
                <a:off x="7353701" y="3953908"/>
                <a:ext cx="548640" cy="550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205904" y="4090765"/>
                <a:ext cx="895952" cy="276999"/>
              </a:xfrm>
              <a:prstGeom prst="rect">
                <a:avLst/>
              </a:prstGeom>
              <a:noFill/>
            </p:spPr>
            <p:txBody>
              <a:bodyPr wrap="square" rtlCol="0">
                <a:spAutoFit/>
              </a:bodyPr>
              <a:lstStyle/>
              <a:p>
                <a:r>
                  <a:rPr lang="en-US" sz="1200" b="1" dirty="0" smtClean="0">
                    <a:solidFill>
                      <a:srgbClr val="FF0000"/>
                    </a:solidFill>
                  </a:rPr>
                  <a:t>Shredder</a:t>
                </a:r>
                <a:endParaRPr lang="en-US" sz="1200" b="1" dirty="0">
                  <a:solidFill>
                    <a:srgbClr val="FF0000"/>
                  </a:solidFill>
                </a:endParaRPr>
              </a:p>
            </p:txBody>
          </p:sp>
          <p:sp>
            <p:nvSpPr>
              <p:cNvPr id="10" name="Rectangle 9"/>
              <p:cNvSpPr/>
              <p:nvPr/>
            </p:nvSpPr>
            <p:spPr>
              <a:xfrm>
                <a:off x="5080528" y="3971558"/>
                <a:ext cx="548640" cy="550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32731" y="4108415"/>
                <a:ext cx="895952" cy="276999"/>
              </a:xfrm>
              <a:prstGeom prst="rect">
                <a:avLst/>
              </a:prstGeom>
              <a:noFill/>
            </p:spPr>
            <p:txBody>
              <a:bodyPr wrap="square" rtlCol="0">
                <a:spAutoFit/>
              </a:bodyPr>
              <a:lstStyle/>
              <a:p>
                <a:pPr algn="ctr"/>
                <a:r>
                  <a:rPr lang="en-US" sz="1200" b="1" dirty="0" smtClean="0">
                    <a:solidFill>
                      <a:srgbClr val="FF0000"/>
                    </a:solidFill>
                  </a:rPr>
                  <a:t>ACE</a:t>
                </a:r>
                <a:endParaRPr lang="en-US" sz="1200" b="1" dirty="0">
                  <a:solidFill>
                    <a:srgbClr val="FF0000"/>
                  </a:solidFill>
                </a:endParaRPr>
              </a:p>
            </p:txBody>
          </p:sp>
          <p:sp>
            <p:nvSpPr>
              <p:cNvPr id="9" name="Rectangle 8"/>
              <p:cNvSpPr/>
              <p:nvPr/>
            </p:nvSpPr>
            <p:spPr>
              <a:xfrm>
                <a:off x="4263991" y="5900287"/>
                <a:ext cx="2515610" cy="8624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936531" y="5370898"/>
                <a:ext cx="1640605" cy="1411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5"/>
              <a:stretch>
                <a:fillRect/>
              </a:stretch>
            </p:blipFill>
            <p:spPr>
              <a:xfrm>
                <a:off x="6488529" y="5828564"/>
                <a:ext cx="1448002" cy="552527"/>
              </a:xfrm>
              <a:prstGeom prst="rect">
                <a:avLst/>
              </a:prstGeom>
            </p:spPr>
          </p:pic>
          <p:sp>
            <p:nvSpPr>
              <p:cNvPr id="14" name="Rectangle 13"/>
              <p:cNvSpPr/>
              <p:nvPr/>
            </p:nvSpPr>
            <p:spPr>
              <a:xfrm>
                <a:off x="5629168" y="5476775"/>
                <a:ext cx="713880" cy="539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a:off x="5629168" y="5476775"/>
                <a:ext cx="713880" cy="44276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7280859" y="5370898"/>
                <a:ext cx="238369" cy="5280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7902341" y="5370898"/>
                <a:ext cx="1820277" cy="59676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4" name="Rectangle 23"/>
            <p:cNvSpPr/>
            <p:nvPr/>
          </p:nvSpPr>
          <p:spPr>
            <a:xfrm>
              <a:off x="899510" y="3282245"/>
              <a:ext cx="2276793" cy="1278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07529" y="3359309"/>
              <a:ext cx="68444" cy="1614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p:cNvSpPr txBox="1"/>
          <p:nvPr/>
        </p:nvSpPr>
        <p:spPr>
          <a:xfrm>
            <a:off x="1449609" y="1947145"/>
            <a:ext cx="1934584" cy="1015663"/>
          </a:xfrm>
          <a:prstGeom prst="rect">
            <a:avLst/>
          </a:prstGeom>
          <a:noFill/>
        </p:spPr>
        <p:txBody>
          <a:bodyPr wrap="square" rtlCol="0">
            <a:spAutoFit/>
          </a:bodyPr>
          <a:lstStyle/>
          <a:p>
            <a:r>
              <a:rPr lang="en-US" sz="2000" b="1" dirty="0" smtClean="0">
                <a:solidFill>
                  <a:srgbClr val="FF0000"/>
                </a:solidFill>
                <a:effectLst>
                  <a:outerShdw blurRad="38100" dist="38100" dir="2700000" algn="tl">
                    <a:srgbClr val="000000">
                      <a:alpha val="43137"/>
                    </a:srgbClr>
                  </a:outerShdw>
                </a:effectLst>
              </a:rPr>
              <a:t>A</a:t>
            </a:r>
            <a:r>
              <a:rPr lang="en-US" b="1" dirty="0" smtClean="0">
                <a:solidFill>
                  <a:srgbClr val="FF0000"/>
                </a:solidFill>
                <a:effectLst>
                  <a:outerShdw blurRad="38100" dist="38100" dir="2700000" algn="tl">
                    <a:srgbClr val="000000">
                      <a:alpha val="43137"/>
                    </a:srgbClr>
                  </a:outerShdw>
                </a:effectLst>
              </a:rPr>
              <a:t>daptive</a:t>
            </a:r>
            <a:br>
              <a:rPr lang="en-US" b="1" dirty="0" smtClean="0">
                <a:solidFill>
                  <a:srgbClr val="FF0000"/>
                </a:solidFill>
                <a:effectLst>
                  <a:outerShdw blurRad="38100" dist="38100" dir="2700000" algn="tl">
                    <a:srgbClr val="000000">
                      <a:alpha val="43137"/>
                    </a:srgbClr>
                  </a:outerShdw>
                </a:effectLst>
              </a:rPr>
            </a:br>
            <a:r>
              <a:rPr lang="en-US" sz="2000" b="1" dirty="0" smtClean="0">
                <a:solidFill>
                  <a:srgbClr val="FF0000"/>
                </a:solidFill>
                <a:effectLst>
                  <a:outerShdw blurRad="38100" dist="38100" dir="2700000" algn="tl">
                    <a:srgbClr val="000000">
                      <a:alpha val="43137"/>
                    </a:srgbClr>
                  </a:outerShdw>
                </a:effectLst>
              </a:rPr>
              <a:t>C</a:t>
            </a:r>
            <a:r>
              <a:rPr lang="en-US" b="1" dirty="0" smtClean="0">
                <a:solidFill>
                  <a:srgbClr val="FF0000"/>
                </a:solidFill>
                <a:effectLst>
                  <a:outerShdw blurRad="38100" dist="38100" dir="2700000" algn="tl">
                    <a:srgbClr val="000000">
                      <a:alpha val="43137"/>
                    </a:srgbClr>
                  </a:outerShdw>
                </a:effectLst>
              </a:rPr>
              <a:t>hess</a:t>
            </a:r>
            <a:br>
              <a:rPr lang="en-US" b="1" dirty="0" smtClean="0">
                <a:solidFill>
                  <a:srgbClr val="FF0000"/>
                </a:solidFill>
                <a:effectLst>
                  <a:outerShdw blurRad="38100" dist="38100" dir="2700000" algn="tl">
                    <a:srgbClr val="000000">
                      <a:alpha val="43137"/>
                    </a:srgbClr>
                  </a:outerShdw>
                </a:effectLst>
              </a:rPr>
            </a:br>
            <a:r>
              <a:rPr lang="en-US" sz="2000" b="1" dirty="0" smtClean="0">
                <a:solidFill>
                  <a:srgbClr val="FF0000"/>
                </a:solidFill>
                <a:effectLst>
                  <a:outerShdw blurRad="38100" dist="38100" dir="2700000" algn="tl">
                    <a:srgbClr val="000000">
                      <a:alpha val="43137"/>
                    </a:srgbClr>
                  </a:outerShdw>
                </a:effectLst>
              </a:rPr>
              <a:t>E</a:t>
            </a:r>
            <a:r>
              <a:rPr lang="en-US" b="1" dirty="0" smtClean="0">
                <a:solidFill>
                  <a:srgbClr val="FF0000"/>
                </a:solidFill>
                <a:effectLst>
                  <a:outerShdw blurRad="38100" dist="38100" dir="2700000" algn="tl">
                    <a:srgbClr val="000000">
                      <a:alpha val="43137"/>
                    </a:srgbClr>
                  </a:outerShdw>
                </a:effectLst>
              </a:rPr>
              <a:t>ngine</a:t>
            </a:r>
            <a:endParaRPr lang="en-US"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0602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
            </a:r>
            <a:r>
              <a:rPr lang="en-US" dirty="0"/>
              <a:t>– Relative ELO</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73207232"/>
              </p:ext>
            </p:extLst>
          </p:nvPr>
        </p:nvGraphicFramePr>
        <p:xfrm>
          <a:off x="2330383" y="3289611"/>
          <a:ext cx="8128000" cy="3337560"/>
        </p:xfrm>
        <a:graphic>
          <a:graphicData uri="http://schemas.openxmlformats.org/drawingml/2006/table">
            <a:tbl>
              <a:tblPr firstRow="1" bandRow="1">
                <a:tableStyleId>{91EBBBCC-DAD2-459C-BE2E-F6DE35CF9A28}</a:tableStyleId>
              </a:tblPr>
              <a:tblGrid>
                <a:gridCol w="1625600">
                  <a:extLst>
                    <a:ext uri="{9D8B030D-6E8A-4147-A177-3AD203B41FA5}">
                      <a16:colId xmlns:a16="http://schemas.microsoft.com/office/drawing/2014/main" val="652409878"/>
                    </a:ext>
                  </a:extLst>
                </a:gridCol>
                <a:gridCol w="1625600">
                  <a:extLst>
                    <a:ext uri="{9D8B030D-6E8A-4147-A177-3AD203B41FA5}">
                      <a16:colId xmlns:a16="http://schemas.microsoft.com/office/drawing/2014/main" val="2705703512"/>
                    </a:ext>
                  </a:extLst>
                </a:gridCol>
                <a:gridCol w="1625600">
                  <a:extLst>
                    <a:ext uri="{9D8B030D-6E8A-4147-A177-3AD203B41FA5}">
                      <a16:colId xmlns:a16="http://schemas.microsoft.com/office/drawing/2014/main" val="1677922895"/>
                    </a:ext>
                  </a:extLst>
                </a:gridCol>
                <a:gridCol w="1625600">
                  <a:extLst>
                    <a:ext uri="{9D8B030D-6E8A-4147-A177-3AD203B41FA5}">
                      <a16:colId xmlns:a16="http://schemas.microsoft.com/office/drawing/2014/main" val="1513760707"/>
                    </a:ext>
                  </a:extLst>
                </a:gridCol>
                <a:gridCol w="1625600">
                  <a:extLst>
                    <a:ext uri="{9D8B030D-6E8A-4147-A177-3AD203B41FA5}">
                      <a16:colId xmlns:a16="http://schemas.microsoft.com/office/drawing/2014/main" val="1461133161"/>
                    </a:ext>
                  </a:extLst>
                </a:gridCol>
              </a:tblGrid>
              <a:tr h="370840">
                <a:tc>
                  <a:txBody>
                    <a:bodyPr/>
                    <a:lstStyle/>
                    <a:p>
                      <a:pPr algn="ctr"/>
                      <a:r>
                        <a:rPr lang="en-US" sz="1800" kern="1200" dirty="0" err="1" smtClean="0">
                          <a:solidFill>
                            <a:srgbClr val="00B050"/>
                          </a:solidFill>
                          <a:effectLst>
                            <a:outerShdw blurRad="38100" dist="38100" dir="2700000" algn="tl">
                              <a:srgbClr val="000000">
                                <a:alpha val="43137"/>
                              </a:srgbClr>
                            </a:outerShdw>
                          </a:effectLst>
                          <a:latin typeface="+mn-lt"/>
                          <a:ea typeface="+mn-ea"/>
                          <a:cs typeface="+mn-cs"/>
                        </a:rPr>
                        <a:t>Pred</a:t>
                      </a:r>
                      <a:r>
                        <a:rPr lang="en-US" sz="1600" dirty="0" smtClean="0"/>
                        <a:t> </a:t>
                      </a:r>
                      <a:r>
                        <a:rPr lang="en-US" sz="1600" dirty="0" smtClean="0">
                          <a:solidFill>
                            <a:schemeClr val="tx1"/>
                          </a:solidFill>
                        </a:rPr>
                        <a:t>/</a:t>
                      </a:r>
                      <a:r>
                        <a:rPr lang="en-US" sz="1600" dirty="0" smtClean="0"/>
                        <a:t> </a:t>
                      </a:r>
                      <a:r>
                        <a:rPr lang="en-US" sz="1800" kern="1200" dirty="0" smtClean="0">
                          <a:solidFill>
                            <a:srgbClr val="0070C0"/>
                          </a:solidFill>
                          <a:effectLst>
                            <a:outerShdw blurRad="38100" dist="38100" dir="2700000" algn="tl">
                              <a:srgbClr val="000000">
                                <a:alpha val="43137"/>
                              </a:srgbClr>
                            </a:outerShdw>
                          </a:effectLst>
                          <a:latin typeface="+mn-lt"/>
                          <a:ea typeface="+mn-ea"/>
                          <a:cs typeface="+mn-cs"/>
                        </a:rPr>
                        <a:t>Actual</a:t>
                      </a:r>
                      <a:endParaRPr lang="en-US" sz="1800" kern="1200" dirty="0">
                        <a:solidFill>
                          <a:srgbClr val="0070C0"/>
                        </a:solidFill>
                        <a:effectLst>
                          <a:outerShdw blurRad="38100" dist="38100" dir="2700000" algn="tl">
                            <a:srgbClr val="000000">
                              <a:alpha val="43137"/>
                            </a:srgbClr>
                          </a:outerShdw>
                        </a:effectLst>
                        <a:latin typeface="+mn-lt"/>
                        <a:ea typeface="+mn-ea"/>
                        <a:cs typeface="+mn-cs"/>
                      </a:endParaRPr>
                    </a:p>
                  </a:txBody>
                  <a:tcPr>
                    <a:solidFill>
                      <a:schemeClr val="accent5">
                        <a:lumMod val="20000"/>
                        <a:lumOff val="80000"/>
                      </a:schemeClr>
                    </a:solidFill>
                  </a:tcPr>
                </a:tc>
                <a:tc>
                  <a:txBody>
                    <a:bodyPr/>
                    <a:lstStyle/>
                    <a:p>
                      <a:pPr algn="ctr"/>
                      <a:r>
                        <a:rPr lang="en-US" dirty="0" smtClean="0">
                          <a:effectLst>
                            <a:outerShdw blurRad="38100" dist="38100" dir="2700000" algn="tl">
                              <a:srgbClr val="000000">
                                <a:alpha val="43137"/>
                              </a:srgbClr>
                            </a:outerShdw>
                          </a:effectLst>
                        </a:rPr>
                        <a:t>D</a:t>
                      </a:r>
                      <a:endParaRPr lang="en-US" dirty="0">
                        <a:effectLst>
                          <a:outerShdw blurRad="38100" dist="38100" dir="2700000" algn="tl">
                            <a:srgbClr val="000000">
                              <a:alpha val="43137"/>
                            </a:srgbClr>
                          </a:outerShdw>
                        </a:effectLst>
                      </a:endParaRPr>
                    </a:p>
                  </a:txBody>
                  <a:tcPr/>
                </a:tc>
                <a:tc>
                  <a:txBody>
                    <a:bodyPr/>
                    <a:lstStyle/>
                    <a:p>
                      <a:pPr algn="ctr"/>
                      <a:r>
                        <a:rPr lang="en-US" dirty="0" smtClean="0">
                          <a:effectLst>
                            <a:outerShdw blurRad="38100" dist="38100" dir="2700000" algn="tl">
                              <a:srgbClr val="000000">
                                <a:alpha val="43137"/>
                              </a:srgbClr>
                            </a:outerShdw>
                          </a:effectLst>
                        </a:rPr>
                        <a:t>B</a:t>
                      </a:r>
                      <a:endParaRPr lang="en-US" dirty="0">
                        <a:effectLst>
                          <a:outerShdw blurRad="38100" dist="38100" dir="2700000" algn="tl">
                            <a:srgbClr val="000000">
                              <a:alpha val="43137"/>
                            </a:srgbClr>
                          </a:outerShdw>
                        </a:effectLst>
                      </a:endParaRPr>
                    </a:p>
                  </a:txBody>
                  <a:tcPr/>
                </a:tc>
                <a:tc>
                  <a:txBody>
                    <a:bodyPr/>
                    <a:lstStyle/>
                    <a:p>
                      <a:pPr algn="ctr"/>
                      <a:r>
                        <a:rPr lang="en-US" dirty="0" smtClean="0">
                          <a:effectLst>
                            <a:outerShdw blurRad="38100" dist="38100" dir="2700000" algn="tl">
                              <a:srgbClr val="000000">
                                <a:alpha val="43137"/>
                              </a:srgbClr>
                            </a:outerShdw>
                          </a:effectLst>
                        </a:rPr>
                        <a:t>Expert</a:t>
                      </a:r>
                      <a:endParaRPr lang="en-US" dirty="0">
                        <a:effectLst>
                          <a:outerShdw blurRad="38100" dist="38100" dir="2700000" algn="tl">
                            <a:srgbClr val="000000">
                              <a:alpha val="43137"/>
                            </a:srgbClr>
                          </a:outerShdw>
                        </a:effectLst>
                      </a:endParaRPr>
                    </a:p>
                  </a:txBody>
                  <a:tcPr/>
                </a:tc>
                <a:tc>
                  <a:txBody>
                    <a:bodyPr/>
                    <a:lstStyle/>
                    <a:p>
                      <a:pPr algn="ctr"/>
                      <a:r>
                        <a:rPr lang="en-US" dirty="0" smtClean="0">
                          <a:effectLst>
                            <a:outerShdw blurRad="38100" dist="38100" dir="2700000" algn="tl">
                              <a:srgbClr val="000000">
                                <a:alpha val="43137"/>
                              </a:srgbClr>
                            </a:outerShdw>
                          </a:effectLst>
                        </a:rPr>
                        <a:t>GM</a:t>
                      </a:r>
                      <a:endParaRPr lang="en-US"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3555861604"/>
                  </a:ext>
                </a:extLst>
              </a:tr>
              <a:tr h="370840">
                <a:tc rowSpan="2">
                  <a:txBody>
                    <a:bodyPr/>
                    <a:lstStyle/>
                    <a:p>
                      <a:pPr marL="0" algn="ctr" defTabSz="457200" rtl="0" eaLnBrk="1" latinLnBrk="0" hangingPunct="1"/>
                      <a:r>
                        <a:rPr lang="en-US" sz="1800" b="1" kern="1200" dirty="0" smtClean="0">
                          <a:solidFill>
                            <a:schemeClr val="lt1"/>
                          </a:solidFill>
                          <a:effectLst>
                            <a:outerShdw blurRad="38100" dist="38100" dir="2700000" algn="tl">
                              <a:srgbClr val="000000">
                                <a:alpha val="43137"/>
                              </a:srgbClr>
                            </a:outerShdw>
                          </a:effectLst>
                          <a:latin typeface="+mn-lt"/>
                          <a:ea typeface="+mn-ea"/>
                          <a:cs typeface="+mn-cs"/>
                        </a:rPr>
                        <a:t>D</a:t>
                      </a:r>
                      <a:endParaRPr lang="en-US" sz="1800" b="1" kern="1200" dirty="0">
                        <a:solidFill>
                          <a:schemeClr val="lt1"/>
                        </a:solidFill>
                        <a:effectLst>
                          <a:outerShdw blurRad="38100" dist="38100" dir="2700000" algn="tl">
                            <a:srgbClr val="000000">
                              <a:alpha val="43137"/>
                            </a:srgbClr>
                          </a:outerShdw>
                        </a:effectLst>
                        <a:latin typeface="+mn-lt"/>
                        <a:ea typeface="+mn-ea"/>
                        <a:cs typeface="+mn-cs"/>
                      </a:endParaRPr>
                    </a:p>
                  </a:txBody>
                  <a:tcPr anchor="ctr">
                    <a:solidFill>
                      <a:schemeClr val="accent4"/>
                    </a:solidFill>
                  </a:tcPr>
                </a:tc>
                <a:tc>
                  <a:txBody>
                    <a:bodyPr/>
                    <a:lstStyle/>
                    <a:p>
                      <a:pPr marL="0" algn="ctr" defTabSz="457200" rtl="0" eaLnBrk="1" latinLnBrk="0" hangingPunct="1"/>
                      <a:endParaRPr lang="en-US" sz="1800" kern="1200" dirty="0">
                        <a:solidFill>
                          <a:srgbClr val="00B050"/>
                        </a:solidFill>
                        <a:effectLst>
                          <a:outerShdw blurRad="38100" dist="38100" dir="2700000" algn="tl">
                            <a:srgbClr val="000000">
                              <a:alpha val="43137"/>
                            </a:srgbClr>
                          </a:outerShdw>
                        </a:effectLst>
                        <a:latin typeface="+mn-lt"/>
                        <a:ea typeface="+mn-ea"/>
                        <a:cs typeface="+mn-cs"/>
                      </a:endParaRPr>
                    </a:p>
                  </a:txBody>
                  <a:tcPr/>
                </a:tc>
                <a:tc>
                  <a:txBody>
                    <a:bodyPr/>
                    <a:lstStyle/>
                    <a:p>
                      <a:pPr marL="0" algn="ctr" defTabSz="457200" rtl="0" eaLnBrk="1" latinLnBrk="0" hangingPunct="1"/>
                      <a:r>
                        <a:rPr lang="en-US" sz="1800" kern="1200" dirty="0" smtClean="0">
                          <a:solidFill>
                            <a:srgbClr val="00B050"/>
                          </a:solidFill>
                          <a:effectLst>
                            <a:outerShdw blurRad="38100" dist="38100" dir="2700000" algn="tl">
                              <a:srgbClr val="000000">
                                <a:alpha val="43137"/>
                              </a:srgbClr>
                            </a:outerShdw>
                          </a:effectLst>
                          <a:latin typeface="+mn-lt"/>
                          <a:ea typeface="+mn-ea"/>
                          <a:cs typeface="+mn-cs"/>
                        </a:rPr>
                        <a:t>0.091</a:t>
                      </a:r>
                      <a:endParaRPr lang="en-US" sz="1800" kern="1200" dirty="0">
                        <a:solidFill>
                          <a:srgbClr val="00B050"/>
                        </a:solidFill>
                        <a:effectLst>
                          <a:outerShdw blurRad="38100" dist="38100" dir="2700000" algn="tl">
                            <a:srgbClr val="000000">
                              <a:alpha val="43137"/>
                            </a:srgbClr>
                          </a:outerShdw>
                        </a:effectLst>
                        <a:latin typeface="+mn-lt"/>
                        <a:ea typeface="+mn-ea"/>
                        <a:cs typeface="+mn-cs"/>
                      </a:endParaRPr>
                    </a:p>
                  </a:txBody>
                  <a:tcPr/>
                </a:tc>
                <a:tc>
                  <a:txBody>
                    <a:bodyPr/>
                    <a:lstStyle/>
                    <a:p>
                      <a:pPr marL="0" algn="ctr" defTabSz="457200" rtl="0" eaLnBrk="1" latinLnBrk="0" hangingPunct="1"/>
                      <a:r>
                        <a:rPr lang="en-US" sz="1800" kern="1200" dirty="0" smtClean="0">
                          <a:solidFill>
                            <a:srgbClr val="00B050"/>
                          </a:solidFill>
                          <a:effectLst>
                            <a:outerShdw blurRad="38100" dist="38100" dir="2700000" algn="tl">
                              <a:srgbClr val="000000">
                                <a:alpha val="43137"/>
                              </a:srgbClr>
                            </a:outerShdw>
                          </a:effectLst>
                          <a:latin typeface="+mn-lt"/>
                          <a:ea typeface="+mn-ea"/>
                          <a:cs typeface="+mn-cs"/>
                        </a:rPr>
                        <a:t>0.006</a:t>
                      </a:r>
                      <a:endParaRPr lang="en-US" sz="1800" kern="1200" dirty="0">
                        <a:solidFill>
                          <a:srgbClr val="00B050"/>
                        </a:solidFill>
                        <a:effectLst>
                          <a:outerShdw blurRad="38100" dist="38100" dir="2700000" algn="tl">
                            <a:srgbClr val="000000">
                              <a:alpha val="43137"/>
                            </a:srgbClr>
                          </a:outerShdw>
                        </a:effectLst>
                        <a:latin typeface="+mn-lt"/>
                        <a:ea typeface="+mn-ea"/>
                        <a:cs typeface="+mn-cs"/>
                      </a:endParaRPr>
                    </a:p>
                  </a:txBody>
                  <a:tcPr/>
                </a:tc>
                <a:tc>
                  <a:txBody>
                    <a:bodyPr/>
                    <a:lstStyle/>
                    <a:p>
                      <a:pPr marL="0" algn="ctr" defTabSz="457200" rtl="0" eaLnBrk="1" latinLnBrk="0" hangingPunct="1"/>
                      <a:r>
                        <a:rPr lang="en-US" sz="1800" kern="1200" dirty="0" smtClean="0">
                          <a:solidFill>
                            <a:srgbClr val="00B050"/>
                          </a:solidFill>
                          <a:effectLst>
                            <a:outerShdw blurRad="38100" dist="38100" dir="2700000" algn="tl">
                              <a:srgbClr val="000000">
                                <a:alpha val="43137"/>
                              </a:srgbClr>
                            </a:outerShdw>
                          </a:effectLst>
                          <a:latin typeface="+mn-lt"/>
                          <a:ea typeface="+mn-ea"/>
                          <a:cs typeface="+mn-cs"/>
                        </a:rPr>
                        <a:t>0.001</a:t>
                      </a:r>
                      <a:endParaRPr lang="en-US" sz="1800" kern="1200" dirty="0">
                        <a:solidFill>
                          <a:srgbClr val="00B050"/>
                        </a:solidFill>
                        <a:effectLst>
                          <a:outerShdw blurRad="38100" dist="38100" dir="2700000" algn="tl">
                            <a:srgbClr val="000000">
                              <a:alpha val="43137"/>
                            </a:srgbClr>
                          </a:outerShdw>
                        </a:effectLst>
                        <a:latin typeface="+mn-lt"/>
                        <a:ea typeface="+mn-ea"/>
                        <a:cs typeface="+mn-cs"/>
                      </a:endParaRPr>
                    </a:p>
                  </a:txBody>
                  <a:tcPr/>
                </a:tc>
                <a:extLst>
                  <a:ext uri="{0D108BD9-81ED-4DB2-BD59-A6C34878D82A}">
                    <a16:rowId xmlns:a16="http://schemas.microsoft.com/office/drawing/2014/main" val="99206531"/>
                  </a:ext>
                </a:extLst>
              </a:tr>
              <a:tr h="370840">
                <a:tc vMerge="1">
                  <a:txBody>
                    <a:bodyPr/>
                    <a:lstStyle/>
                    <a:p>
                      <a:pPr algn="ctr"/>
                      <a:endParaRPr lang="en-US" dirty="0"/>
                    </a:p>
                  </a:txBody>
                  <a:tcPr>
                    <a:solidFill>
                      <a:schemeClr val="accent4"/>
                    </a:solidFill>
                  </a:tcPr>
                </a:tc>
                <a:tc>
                  <a:txBody>
                    <a:bodyPr/>
                    <a:lstStyle/>
                    <a:p>
                      <a:pPr marL="0" algn="ctr" defTabSz="457200" rtl="0" eaLnBrk="1" latinLnBrk="0" hangingPunct="1"/>
                      <a:endParaRPr lang="en-US" sz="1800" kern="1200" dirty="0">
                        <a:solidFill>
                          <a:srgbClr val="0070C0"/>
                        </a:solidFill>
                        <a:effectLst>
                          <a:outerShdw blurRad="38100" dist="38100" dir="2700000" algn="tl">
                            <a:srgbClr val="000000">
                              <a:alpha val="43137"/>
                            </a:srgbClr>
                          </a:outerShdw>
                        </a:effectLst>
                        <a:latin typeface="+mn-lt"/>
                        <a:ea typeface="+mn-ea"/>
                        <a:cs typeface="+mn-cs"/>
                      </a:endParaRPr>
                    </a:p>
                  </a:txBody>
                  <a:tcPr/>
                </a:tc>
                <a:tc>
                  <a:txBody>
                    <a:bodyPr/>
                    <a:lstStyle/>
                    <a:p>
                      <a:pPr marL="0" algn="ctr" defTabSz="457200" rtl="0" eaLnBrk="1" latinLnBrk="0" hangingPunct="1"/>
                      <a:r>
                        <a:rPr lang="en-US" sz="1800" kern="1200" dirty="0" smtClean="0">
                          <a:solidFill>
                            <a:srgbClr val="0070C0"/>
                          </a:solidFill>
                          <a:effectLst>
                            <a:outerShdw blurRad="38100" dist="38100" dir="2700000" algn="tl">
                              <a:srgbClr val="000000">
                                <a:alpha val="43137"/>
                              </a:srgbClr>
                            </a:outerShdw>
                          </a:effectLst>
                          <a:latin typeface="+mn-lt"/>
                          <a:ea typeface="+mn-ea"/>
                          <a:cs typeface="+mn-cs"/>
                        </a:rPr>
                        <a:t>0.105</a:t>
                      </a:r>
                      <a:endParaRPr lang="en-US" sz="1800" kern="1200" dirty="0">
                        <a:solidFill>
                          <a:srgbClr val="0070C0"/>
                        </a:solidFill>
                        <a:effectLst>
                          <a:outerShdw blurRad="38100" dist="38100" dir="2700000" algn="tl">
                            <a:srgbClr val="000000">
                              <a:alpha val="43137"/>
                            </a:srgbClr>
                          </a:outerShdw>
                        </a:effectLst>
                        <a:latin typeface="+mn-lt"/>
                        <a:ea typeface="+mn-ea"/>
                        <a:cs typeface="+mn-cs"/>
                      </a:endParaRPr>
                    </a:p>
                  </a:txBody>
                  <a:tcPr/>
                </a:tc>
                <a:tc>
                  <a:txBody>
                    <a:bodyPr/>
                    <a:lstStyle/>
                    <a:p>
                      <a:pPr marL="0" algn="ctr" defTabSz="457200" rtl="0" eaLnBrk="1" latinLnBrk="0" hangingPunct="1"/>
                      <a:r>
                        <a:rPr lang="en-US" sz="1800" kern="1200" dirty="0" smtClean="0">
                          <a:solidFill>
                            <a:srgbClr val="0070C0"/>
                          </a:solidFill>
                          <a:effectLst>
                            <a:outerShdw blurRad="38100" dist="38100" dir="2700000" algn="tl">
                              <a:srgbClr val="000000">
                                <a:alpha val="43137"/>
                              </a:srgbClr>
                            </a:outerShdw>
                          </a:effectLst>
                          <a:latin typeface="+mn-lt"/>
                          <a:ea typeface="+mn-ea"/>
                          <a:cs typeface="+mn-cs"/>
                        </a:rPr>
                        <a:t>0.002</a:t>
                      </a:r>
                      <a:endParaRPr lang="en-US" sz="1800" kern="1200" dirty="0">
                        <a:solidFill>
                          <a:srgbClr val="0070C0"/>
                        </a:solidFill>
                        <a:effectLst>
                          <a:outerShdw blurRad="38100" dist="38100" dir="2700000" algn="tl">
                            <a:srgbClr val="000000">
                              <a:alpha val="43137"/>
                            </a:srgbClr>
                          </a:outerShdw>
                        </a:effectLst>
                        <a:latin typeface="+mn-lt"/>
                        <a:ea typeface="+mn-ea"/>
                        <a:cs typeface="+mn-cs"/>
                      </a:endParaRPr>
                    </a:p>
                  </a:txBody>
                  <a:tcPr/>
                </a:tc>
                <a:tc>
                  <a:txBody>
                    <a:bodyPr/>
                    <a:lstStyle/>
                    <a:p>
                      <a:pPr marL="0" algn="ctr" defTabSz="457200" rtl="0" eaLnBrk="1" latinLnBrk="0" hangingPunct="1"/>
                      <a:r>
                        <a:rPr lang="en-US" sz="1800" kern="1200" dirty="0" smtClean="0">
                          <a:solidFill>
                            <a:srgbClr val="0070C0"/>
                          </a:solidFill>
                          <a:effectLst>
                            <a:outerShdw blurRad="38100" dist="38100" dir="2700000" algn="tl">
                              <a:srgbClr val="000000">
                                <a:alpha val="43137"/>
                              </a:srgbClr>
                            </a:outerShdw>
                          </a:effectLst>
                          <a:latin typeface="+mn-lt"/>
                          <a:ea typeface="+mn-ea"/>
                          <a:cs typeface="+mn-cs"/>
                        </a:rPr>
                        <a:t>0.000</a:t>
                      </a:r>
                      <a:endParaRPr lang="en-US" sz="1800" kern="1200" dirty="0">
                        <a:solidFill>
                          <a:srgbClr val="0070C0"/>
                        </a:solidFill>
                        <a:effectLst>
                          <a:outerShdw blurRad="38100" dist="38100" dir="2700000" algn="tl">
                            <a:srgbClr val="000000">
                              <a:alpha val="43137"/>
                            </a:srgbClr>
                          </a:outerShdw>
                        </a:effectLst>
                        <a:latin typeface="+mn-lt"/>
                        <a:ea typeface="+mn-ea"/>
                        <a:cs typeface="+mn-cs"/>
                      </a:endParaRPr>
                    </a:p>
                  </a:txBody>
                  <a:tcPr/>
                </a:tc>
                <a:extLst>
                  <a:ext uri="{0D108BD9-81ED-4DB2-BD59-A6C34878D82A}">
                    <a16:rowId xmlns:a16="http://schemas.microsoft.com/office/drawing/2014/main" val="980926852"/>
                  </a:ext>
                </a:extLst>
              </a:tr>
              <a:tr h="370840">
                <a:tc rowSpan="2">
                  <a:txBody>
                    <a:bodyPr/>
                    <a:lstStyle/>
                    <a:p>
                      <a:pPr marL="0" algn="ctr" defTabSz="457200" rtl="0" eaLnBrk="1" latinLnBrk="0" hangingPunct="1"/>
                      <a:r>
                        <a:rPr lang="en-US" sz="1800" b="1" kern="1200" dirty="0" smtClean="0">
                          <a:solidFill>
                            <a:schemeClr val="lt1"/>
                          </a:solidFill>
                          <a:effectLst>
                            <a:outerShdw blurRad="38100" dist="38100" dir="2700000" algn="tl">
                              <a:srgbClr val="000000">
                                <a:alpha val="43137"/>
                              </a:srgbClr>
                            </a:outerShdw>
                          </a:effectLst>
                          <a:latin typeface="+mn-lt"/>
                          <a:ea typeface="+mn-ea"/>
                          <a:cs typeface="+mn-cs"/>
                        </a:rPr>
                        <a:t>B</a:t>
                      </a:r>
                      <a:endParaRPr lang="en-US" sz="1800" b="1" kern="1200" dirty="0">
                        <a:solidFill>
                          <a:schemeClr val="lt1"/>
                        </a:solidFill>
                        <a:effectLst>
                          <a:outerShdw blurRad="38100" dist="38100" dir="2700000" algn="tl">
                            <a:srgbClr val="000000">
                              <a:alpha val="43137"/>
                            </a:srgbClr>
                          </a:outerShdw>
                        </a:effectLst>
                        <a:latin typeface="+mn-lt"/>
                        <a:ea typeface="+mn-ea"/>
                        <a:cs typeface="+mn-cs"/>
                      </a:endParaRPr>
                    </a:p>
                  </a:txBody>
                  <a:tcPr anchor="ctr">
                    <a:solidFill>
                      <a:schemeClr val="accent4"/>
                    </a:solidFill>
                  </a:tcPr>
                </a:tc>
                <a:tc>
                  <a:txBody>
                    <a:bodyPr/>
                    <a:lstStyle/>
                    <a:p>
                      <a:pPr marL="0" algn="ctr" defTabSz="457200" rtl="0" eaLnBrk="1" latinLnBrk="0" hangingPunct="1"/>
                      <a:r>
                        <a:rPr lang="en-US" sz="1800" kern="1200" dirty="0" smtClean="0">
                          <a:solidFill>
                            <a:srgbClr val="00B050"/>
                          </a:solidFill>
                          <a:effectLst>
                            <a:outerShdw blurRad="38100" dist="38100" dir="2700000" algn="tl">
                              <a:srgbClr val="000000">
                                <a:alpha val="43137"/>
                              </a:srgbClr>
                            </a:outerShdw>
                          </a:effectLst>
                          <a:latin typeface="+mn-lt"/>
                          <a:ea typeface="+mn-ea"/>
                          <a:cs typeface="+mn-cs"/>
                        </a:rPr>
                        <a:t>0.909</a:t>
                      </a:r>
                      <a:endParaRPr lang="en-US" sz="1800" kern="1200" dirty="0">
                        <a:solidFill>
                          <a:srgbClr val="00B050"/>
                        </a:solidFill>
                        <a:effectLst>
                          <a:outerShdw blurRad="38100" dist="38100" dir="2700000" algn="tl">
                            <a:srgbClr val="000000">
                              <a:alpha val="43137"/>
                            </a:srgbClr>
                          </a:outerShdw>
                        </a:effectLst>
                        <a:latin typeface="+mn-lt"/>
                        <a:ea typeface="+mn-ea"/>
                        <a:cs typeface="+mn-cs"/>
                      </a:endParaRPr>
                    </a:p>
                  </a:txBody>
                  <a:tcPr/>
                </a:tc>
                <a:tc>
                  <a:txBody>
                    <a:bodyPr/>
                    <a:lstStyle/>
                    <a:p>
                      <a:pPr marL="0" algn="ctr" defTabSz="457200" rtl="0" eaLnBrk="1" latinLnBrk="0" hangingPunct="1"/>
                      <a:endParaRPr lang="en-US" sz="1800" kern="1200" dirty="0">
                        <a:solidFill>
                          <a:srgbClr val="00B050"/>
                        </a:solidFill>
                        <a:effectLst>
                          <a:outerShdw blurRad="38100" dist="38100" dir="2700000" algn="tl">
                            <a:srgbClr val="000000">
                              <a:alpha val="43137"/>
                            </a:srgbClr>
                          </a:outerShdw>
                        </a:effectLst>
                        <a:latin typeface="+mn-lt"/>
                        <a:ea typeface="+mn-ea"/>
                        <a:cs typeface="+mn-cs"/>
                      </a:endParaRPr>
                    </a:p>
                  </a:txBody>
                  <a:tcPr/>
                </a:tc>
                <a:tc>
                  <a:txBody>
                    <a:bodyPr/>
                    <a:lstStyle/>
                    <a:p>
                      <a:pPr marL="0" algn="ctr" defTabSz="457200" rtl="0" eaLnBrk="1" latinLnBrk="0" hangingPunct="1"/>
                      <a:r>
                        <a:rPr lang="en-US" sz="1800" kern="1200" dirty="0" smtClean="0">
                          <a:solidFill>
                            <a:srgbClr val="00B050"/>
                          </a:solidFill>
                          <a:effectLst>
                            <a:outerShdw blurRad="38100" dist="38100" dir="2700000" algn="tl">
                              <a:srgbClr val="000000">
                                <a:alpha val="43137"/>
                              </a:srgbClr>
                            </a:outerShdw>
                          </a:effectLst>
                          <a:latin typeface="+mn-lt"/>
                          <a:ea typeface="+mn-ea"/>
                          <a:cs typeface="+mn-cs"/>
                        </a:rPr>
                        <a:t>0.053</a:t>
                      </a:r>
                      <a:endParaRPr lang="en-US" sz="1800" kern="1200" dirty="0">
                        <a:solidFill>
                          <a:srgbClr val="00B050"/>
                        </a:solidFill>
                        <a:effectLst>
                          <a:outerShdw blurRad="38100" dist="38100" dir="2700000" algn="tl">
                            <a:srgbClr val="000000">
                              <a:alpha val="43137"/>
                            </a:srgbClr>
                          </a:outerShdw>
                        </a:effectLst>
                        <a:latin typeface="+mn-lt"/>
                        <a:ea typeface="+mn-ea"/>
                        <a:cs typeface="+mn-cs"/>
                      </a:endParaRPr>
                    </a:p>
                  </a:txBody>
                  <a:tcPr/>
                </a:tc>
                <a:tc>
                  <a:txBody>
                    <a:bodyPr/>
                    <a:lstStyle/>
                    <a:p>
                      <a:pPr marL="0" algn="ctr" defTabSz="457200" rtl="0" eaLnBrk="1" latinLnBrk="0" hangingPunct="1"/>
                      <a:r>
                        <a:rPr lang="en-US" sz="1800" kern="1200" dirty="0" smtClean="0">
                          <a:solidFill>
                            <a:srgbClr val="00B050"/>
                          </a:solidFill>
                          <a:effectLst>
                            <a:outerShdw blurRad="38100" dist="38100" dir="2700000" algn="tl">
                              <a:srgbClr val="000000">
                                <a:alpha val="43137"/>
                              </a:srgbClr>
                            </a:outerShdw>
                          </a:effectLst>
                          <a:latin typeface="+mn-lt"/>
                          <a:ea typeface="+mn-ea"/>
                          <a:cs typeface="+mn-cs"/>
                        </a:rPr>
                        <a:t>0.006</a:t>
                      </a:r>
                      <a:endParaRPr lang="en-US" sz="1800" kern="1200" dirty="0">
                        <a:solidFill>
                          <a:srgbClr val="00B050"/>
                        </a:solidFill>
                        <a:effectLst>
                          <a:outerShdw blurRad="38100" dist="38100" dir="2700000" algn="tl">
                            <a:srgbClr val="000000">
                              <a:alpha val="43137"/>
                            </a:srgbClr>
                          </a:outerShdw>
                        </a:effectLst>
                        <a:latin typeface="+mn-lt"/>
                        <a:ea typeface="+mn-ea"/>
                        <a:cs typeface="+mn-cs"/>
                      </a:endParaRPr>
                    </a:p>
                  </a:txBody>
                  <a:tcPr/>
                </a:tc>
                <a:extLst>
                  <a:ext uri="{0D108BD9-81ED-4DB2-BD59-A6C34878D82A}">
                    <a16:rowId xmlns:a16="http://schemas.microsoft.com/office/drawing/2014/main" val="3554764376"/>
                  </a:ext>
                </a:extLst>
              </a:tr>
              <a:tr h="370840">
                <a:tc vMerge="1">
                  <a:txBody>
                    <a:bodyPr/>
                    <a:lstStyle/>
                    <a:p>
                      <a:pPr algn="ctr"/>
                      <a:endParaRPr lang="en-US" dirty="0"/>
                    </a:p>
                  </a:txBody>
                  <a:tcPr>
                    <a:solidFill>
                      <a:schemeClr val="accent4"/>
                    </a:solidFill>
                  </a:tcPr>
                </a:tc>
                <a:tc>
                  <a:txBody>
                    <a:bodyPr/>
                    <a:lstStyle/>
                    <a:p>
                      <a:pPr marL="0" algn="ctr" defTabSz="457200" rtl="0" eaLnBrk="1" latinLnBrk="0" hangingPunct="1"/>
                      <a:r>
                        <a:rPr lang="en-US" sz="1800" kern="1200" dirty="0" smtClean="0">
                          <a:solidFill>
                            <a:srgbClr val="0070C0"/>
                          </a:solidFill>
                          <a:effectLst>
                            <a:outerShdw blurRad="38100" dist="38100" dir="2700000" algn="tl">
                              <a:srgbClr val="000000">
                                <a:alpha val="43137"/>
                              </a:srgbClr>
                            </a:outerShdw>
                          </a:effectLst>
                          <a:latin typeface="+mn-lt"/>
                          <a:ea typeface="+mn-ea"/>
                          <a:cs typeface="+mn-cs"/>
                        </a:rPr>
                        <a:t>0.895</a:t>
                      </a:r>
                      <a:endParaRPr lang="en-US" sz="1800" kern="1200" dirty="0">
                        <a:solidFill>
                          <a:srgbClr val="0070C0"/>
                        </a:solidFill>
                        <a:effectLst>
                          <a:outerShdw blurRad="38100" dist="38100" dir="2700000" algn="tl">
                            <a:srgbClr val="000000">
                              <a:alpha val="43137"/>
                            </a:srgbClr>
                          </a:outerShdw>
                        </a:effectLst>
                        <a:latin typeface="+mn-lt"/>
                        <a:ea typeface="+mn-ea"/>
                        <a:cs typeface="+mn-cs"/>
                      </a:endParaRPr>
                    </a:p>
                  </a:txBody>
                  <a:tcPr/>
                </a:tc>
                <a:tc>
                  <a:txBody>
                    <a:bodyPr/>
                    <a:lstStyle/>
                    <a:p>
                      <a:pPr marL="0" algn="ctr" defTabSz="457200" rtl="0" eaLnBrk="1" latinLnBrk="0" hangingPunct="1"/>
                      <a:endParaRPr lang="en-US" sz="1800" kern="1200" dirty="0">
                        <a:solidFill>
                          <a:srgbClr val="0070C0"/>
                        </a:solidFill>
                        <a:effectLst>
                          <a:outerShdw blurRad="38100" dist="38100" dir="2700000" algn="tl">
                            <a:srgbClr val="000000">
                              <a:alpha val="43137"/>
                            </a:srgbClr>
                          </a:outerShdw>
                        </a:effectLst>
                        <a:latin typeface="+mn-lt"/>
                        <a:ea typeface="+mn-ea"/>
                        <a:cs typeface="+mn-cs"/>
                      </a:endParaRPr>
                    </a:p>
                  </a:txBody>
                  <a:tcPr/>
                </a:tc>
                <a:tc>
                  <a:txBody>
                    <a:bodyPr/>
                    <a:lstStyle/>
                    <a:p>
                      <a:pPr marL="0" algn="ctr" defTabSz="457200" rtl="0" eaLnBrk="1" latinLnBrk="0" hangingPunct="1"/>
                      <a:r>
                        <a:rPr lang="en-US" sz="1800" kern="1200" dirty="0" smtClean="0">
                          <a:solidFill>
                            <a:srgbClr val="0070C0"/>
                          </a:solidFill>
                          <a:effectLst>
                            <a:outerShdw blurRad="38100" dist="38100" dir="2700000" algn="tl">
                              <a:srgbClr val="000000">
                                <a:alpha val="43137"/>
                              </a:srgbClr>
                            </a:outerShdw>
                          </a:effectLst>
                          <a:latin typeface="+mn-lt"/>
                          <a:ea typeface="+mn-ea"/>
                          <a:cs typeface="+mn-cs"/>
                        </a:rPr>
                        <a:t>0.039</a:t>
                      </a:r>
                      <a:endParaRPr lang="en-US" sz="1800" kern="1200" dirty="0">
                        <a:solidFill>
                          <a:srgbClr val="0070C0"/>
                        </a:solidFill>
                        <a:effectLst>
                          <a:outerShdw blurRad="38100" dist="38100" dir="2700000" algn="tl">
                            <a:srgbClr val="000000">
                              <a:alpha val="43137"/>
                            </a:srgbClr>
                          </a:outerShdw>
                        </a:effectLst>
                        <a:latin typeface="+mn-lt"/>
                        <a:ea typeface="+mn-ea"/>
                        <a:cs typeface="+mn-cs"/>
                      </a:endParaRPr>
                    </a:p>
                  </a:txBody>
                  <a:tcPr/>
                </a:tc>
                <a:tc>
                  <a:txBody>
                    <a:bodyPr/>
                    <a:lstStyle/>
                    <a:p>
                      <a:pPr marL="0" algn="ctr" defTabSz="457200" rtl="0" eaLnBrk="1" latinLnBrk="0" hangingPunct="1"/>
                      <a:r>
                        <a:rPr lang="en-US" sz="1800" kern="1200" dirty="0" smtClean="0">
                          <a:solidFill>
                            <a:srgbClr val="0070C0"/>
                          </a:solidFill>
                          <a:effectLst>
                            <a:outerShdw blurRad="38100" dist="38100" dir="2700000" algn="tl">
                              <a:srgbClr val="000000">
                                <a:alpha val="43137"/>
                              </a:srgbClr>
                            </a:outerShdw>
                          </a:effectLst>
                          <a:latin typeface="+mn-lt"/>
                          <a:ea typeface="+mn-ea"/>
                          <a:cs typeface="+mn-cs"/>
                        </a:rPr>
                        <a:t>0.005</a:t>
                      </a:r>
                      <a:endParaRPr lang="en-US" sz="1800" kern="1200" dirty="0">
                        <a:solidFill>
                          <a:srgbClr val="0070C0"/>
                        </a:solidFill>
                        <a:effectLst>
                          <a:outerShdw blurRad="38100" dist="38100" dir="2700000" algn="tl">
                            <a:srgbClr val="000000">
                              <a:alpha val="43137"/>
                            </a:srgbClr>
                          </a:outerShdw>
                        </a:effectLst>
                        <a:latin typeface="+mn-lt"/>
                        <a:ea typeface="+mn-ea"/>
                        <a:cs typeface="+mn-cs"/>
                      </a:endParaRPr>
                    </a:p>
                  </a:txBody>
                  <a:tcPr/>
                </a:tc>
                <a:extLst>
                  <a:ext uri="{0D108BD9-81ED-4DB2-BD59-A6C34878D82A}">
                    <a16:rowId xmlns:a16="http://schemas.microsoft.com/office/drawing/2014/main" val="1905440230"/>
                  </a:ext>
                </a:extLst>
              </a:tr>
              <a:tr h="370840">
                <a:tc rowSpan="2">
                  <a:txBody>
                    <a:bodyPr/>
                    <a:lstStyle/>
                    <a:p>
                      <a:pPr marL="0" algn="ctr" defTabSz="457200" rtl="0" eaLnBrk="1" latinLnBrk="0" hangingPunct="1"/>
                      <a:r>
                        <a:rPr lang="en-US" sz="1800" b="1" kern="1200" dirty="0" smtClean="0">
                          <a:solidFill>
                            <a:schemeClr val="lt1"/>
                          </a:solidFill>
                          <a:effectLst>
                            <a:outerShdw blurRad="38100" dist="38100" dir="2700000" algn="tl">
                              <a:srgbClr val="000000">
                                <a:alpha val="43137"/>
                              </a:srgbClr>
                            </a:outerShdw>
                          </a:effectLst>
                          <a:latin typeface="+mn-lt"/>
                          <a:ea typeface="+mn-ea"/>
                          <a:cs typeface="+mn-cs"/>
                        </a:rPr>
                        <a:t>Expert</a:t>
                      </a:r>
                      <a:endParaRPr lang="en-US" sz="1800" b="1" kern="1200" dirty="0">
                        <a:solidFill>
                          <a:schemeClr val="lt1"/>
                        </a:solidFill>
                        <a:effectLst>
                          <a:outerShdw blurRad="38100" dist="38100" dir="2700000" algn="tl">
                            <a:srgbClr val="000000">
                              <a:alpha val="43137"/>
                            </a:srgbClr>
                          </a:outerShdw>
                        </a:effectLst>
                        <a:latin typeface="+mn-lt"/>
                        <a:ea typeface="+mn-ea"/>
                        <a:cs typeface="+mn-cs"/>
                      </a:endParaRPr>
                    </a:p>
                  </a:txBody>
                  <a:tcPr anchor="ctr">
                    <a:solidFill>
                      <a:schemeClr val="accent4"/>
                    </a:solidFill>
                  </a:tcPr>
                </a:tc>
                <a:tc>
                  <a:txBody>
                    <a:bodyPr/>
                    <a:lstStyle/>
                    <a:p>
                      <a:pPr marL="0" algn="ctr" defTabSz="457200" rtl="0" eaLnBrk="1" latinLnBrk="0" hangingPunct="1"/>
                      <a:r>
                        <a:rPr lang="en-US" sz="1800" kern="1200" dirty="0" smtClean="0">
                          <a:solidFill>
                            <a:srgbClr val="00B050"/>
                          </a:solidFill>
                          <a:effectLst>
                            <a:outerShdw blurRad="38100" dist="38100" dir="2700000" algn="tl">
                              <a:srgbClr val="000000">
                                <a:alpha val="43137"/>
                              </a:srgbClr>
                            </a:outerShdw>
                          </a:effectLst>
                          <a:latin typeface="+mn-lt"/>
                          <a:ea typeface="+mn-ea"/>
                          <a:cs typeface="+mn-cs"/>
                        </a:rPr>
                        <a:t>0.994</a:t>
                      </a:r>
                      <a:endParaRPr lang="en-US" sz="1800" kern="1200" dirty="0">
                        <a:solidFill>
                          <a:srgbClr val="00B050"/>
                        </a:solidFill>
                        <a:effectLst>
                          <a:outerShdw blurRad="38100" dist="38100" dir="2700000" algn="tl">
                            <a:srgbClr val="000000">
                              <a:alpha val="43137"/>
                            </a:srgbClr>
                          </a:outerShdw>
                        </a:effectLst>
                        <a:latin typeface="+mn-lt"/>
                        <a:ea typeface="+mn-ea"/>
                        <a:cs typeface="+mn-cs"/>
                      </a:endParaRPr>
                    </a:p>
                  </a:txBody>
                  <a:tcPr/>
                </a:tc>
                <a:tc>
                  <a:txBody>
                    <a:bodyPr/>
                    <a:lstStyle/>
                    <a:p>
                      <a:pPr marL="0" algn="ctr" defTabSz="457200" rtl="0" eaLnBrk="1" latinLnBrk="0" hangingPunct="1"/>
                      <a:r>
                        <a:rPr lang="en-US" sz="1800" kern="1200" dirty="0" smtClean="0">
                          <a:solidFill>
                            <a:srgbClr val="00B050"/>
                          </a:solidFill>
                          <a:effectLst>
                            <a:outerShdw blurRad="38100" dist="38100" dir="2700000" algn="tl">
                              <a:srgbClr val="000000">
                                <a:alpha val="43137"/>
                              </a:srgbClr>
                            </a:outerShdw>
                          </a:effectLst>
                          <a:latin typeface="+mn-lt"/>
                          <a:ea typeface="+mn-ea"/>
                          <a:cs typeface="+mn-cs"/>
                        </a:rPr>
                        <a:t>0.946</a:t>
                      </a:r>
                      <a:endParaRPr lang="en-US" sz="1800" kern="1200" dirty="0">
                        <a:solidFill>
                          <a:srgbClr val="00B050"/>
                        </a:solidFill>
                        <a:effectLst>
                          <a:outerShdw blurRad="38100" dist="38100" dir="2700000" algn="tl">
                            <a:srgbClr val="000000">
                              <a:alpha val="43137"/>
                            </a:srgbClr>
                          </a:outerShdw>
                        </a:effectLst>
                        <a:latin typeface="+mn-lt"/>
                        <a:ea typeface="+mn-ea"/>
                        <a:cs typeface="+mn-cs"/>
                      </a:endParaRPr>
                    </a:p>
                  </a:txBody>
                  <a:tcPr/>
                </a:tc>
                <a:tc>
                  <a:txBody>
                    <a:bodyPr/>
                    <a:lstStyle/>
                    <a:p>
                      <a:pPr marL="0" algn="ctr" defTabSz="457200" rtl="0" eaLnBrk="1" latinLnBrk="0" hangingPunct="1"/>
                      <a:endParaRPr lang="en-US" sz="1800" kern="1200" dirty="0">
                        <a:solidFill>
                          <a:srgbClr val="00B050"/>
                        </a:solidFill>
                        <a:effectLst>
                          <a:outerShdw blurRad="38100" dist="38100" dir="2700000" algn="tl">
                            <a:srgbClr val="000000">
                              <a:alpha val="43137"/>
                            </a:srgbClr>
                          </a:outerShdw>
                        </a:effectLst>
                        <a:latin typeface="+mn-lt"/>
                        <a:ea typeface="+mn-ea"/>
                        <a:cs typeface="+mn-cs"/>
                      </a:endParaRPr>
                    </a:p>
                  </a:txBody>
                  <a:tcPr/>
                </a:tc>
                <a:tc>
                  <a:txBody>
                    <a:bodyPr/>
                    <a:lstStyle/>
                    <a:p>
                      <a:pPr marL="0" algn="ctr" defTabSz="457200" rtl="0" eaLnBrk="1" latinLnBrk="0" hangingPunct="1"/>
                      <a:r>
                        <a:rPr lang="en-US" sz="1800" kern="1200" dirty="0" smtClean="0">
                          <a:solidFill>
                            <a:srgbClr val="00B050"/>
                          </a:solidFill>
                          <a:effectLst>
                            <a:outerShdw blurRad="38100" dist="38100" dir="2700000" algn="tl">
                              <a:srgbClr val="000000">
                                <a:alpha val="43137"/>
                              </a:srgbClr>
                            </a:outerShdw>
                          </a:effectLst>
                          <a:latin typeface="+mn-lt"/>
                          <a:ea typeface="+mn-ea"/>
                          <a:cs typeface="+mn-cs"/>
                        </a:rPr>
                        <a:t>0.091</a:t>
                      </a:r>
                      <a:endParaRPr lang="en-US" sz="1800" kern="1200" dirty="0">
                        <a:solidFill>
                          <a:srgbClr val="00B050"/>
                        </a:solidFill>
                        <a:effectLst>
                          <a:outerShdw blurRad="38100" dist="38100" dir="2700000" algn="tl">
                            <a:srgbClr val="000000">
                              <a:alpha val="43137"/>
                            </a:srgbClr>
                          </a:outerShdw>
                        </a:effectLst>
                        <a:latin typeface="+mn-lt"/>
                        <a:ea typeface="+mn-ea"/>
                        <a:cs typeface="+mn-cs"/>
                      </a:endParaRPr>
                    </a:p>
                  </a:txBody>
                  <a:tcPr/>
                </a:tc>
                <a:extLst>
                  <a:ext uri="{0D108BD9-81ED-4DB2-BD59-A6C34878D82A}">
                    <a16:rowId xmlns:a16="http://schemas.microsoft.com/office/drawing/2014/main" val="2351909315"/>
                  </a:ext>
                </a:extLst>
              </a:tr>
              <a:tr h="370840">
                <a:tc vMerge="1">
                  <a:txBody>
                    <a:bodyPr/>
                    <a:lstStyle/>
                    <a:p>
                      <a:pPr algn="ctr"/>
                      <a:endParaRPr lang="en-US" dirty="0"/>
                    </a:p>
                  </a:txBody>
                  <a:tcPr>
                    <a:solidFill>
                      <a:schemeClr val="accent4"/>
                    </a:solidFill>
                  </a:tcPr>
                </a:tc>
                <a:tc>
                  <a:txBody>
                    <a:bodyPr/>
                    <a:lstStyle/>
                    <a:p>
                      <a:pPr marL="0" algn="ctr" defTabSz="457200" rtl="0" eaLnBrk="1" latinLnBrk="0" hangingPunct="1"/>
                      <a:r>
                        <a:rPr lang="en-US" sz="1800" kern="1200" dirty="0" smtClean="0">
                          <a:solidFill>
                            <a:srgbClr val="0070C0"/>
                          </a:solidFill>
                          <a:effectLst>
                            <a:outerShdw blurRad="38100" dist="38100" dir="2700000" algn="tl">
                              <a:srgbClr val="000000">
                                <a:alpha val="43137"/>
                              </a:srgbClr>
                            </a:outerShdw>
                          </a:effectLst>
                          <a:latin typeface="+mn-lt"/>
                          <a:ea typeface="+mn-ea"/>
                          <a:cs typeface="+mn-cs"/>
                        </a:rPr>
                        <a:t>0.998</a:t>
                      </a:r>
                      <a:endParaRPr lang="en-US" sz="1800" kern="1200" dirty="0">
                        <a:solidFill>
                          <a:srgbClr val="0070C0"/>
                        </a:solidFill>
                        <a:effectLst>
                          <a:outerShdw blurRad="38100" dist="38100" dir="2700000" algn="tl">
                            <a:srgbClr val="000000">
                              <a:alpha val="43137"/>
                            </a:srgbClr>
                          </a:outerShdw>
                        </a:effectLst>
                        <a:latin typeface="+mn-lt"/>
                        <a:ea typeface="+mn-ea"/>
                        <a:cs typeface="+mn-cs"/>
                      </a:endParaRPr>
                    </a:p>
                  </a:txBody>
                  <a:tcPr/>
                </a:tc>
                <a:tc>
                  <a:txBody>
                    <a:bodyPr/>
                    <a:lstStyle/>
                    <a:p>
                      <a:pPr marL="0" algn="ctr" defTabSz="457200" rtl="0" eaLnBrk="1" latinLnBrk="0" hangingPunct="1"/>
                      <a:r>
                        <a:rPr lang="en-US" sz="1800" kern="1200" dirty="0" smtClean="0">
                          <a:solidFill>
                            <a:srgbClr val="0070C0"/>
                          </a:solidFill>
                          <a:effectLst>
                            <a:outerShdw blurRad="38100" dist="38100" dir="2700000" algn="tl">
                              <a:srgbClr val="000000">
                                <a:alpha val="43137"/>
                              </a:srgbClr>
                            </a:outerShdw>
                          </a:effectLst>
                          <a:latin typeface="+mn-lt"/>
                          <a:ea typeface="+mn-ea"/>
                          <a:cs typeface="+mn-cs"/>
                        </a:rPr>
                        <a:t>0.961</a:t>
                      </a:r>
                      <a:endParaRPr lang="en-US" sz="1800" kern="1200" dirty="0">
                        <a:solidFill>
                          <a:srgbClr val="0070C0"/>
                        </a:solidFill>
                        <a:effectLst>
                          <a:outerShdw blurRad="38100" dist="38100" dir="2700000" algn="tl">
                            <a:srgbClr val="000000">
                              <a:alpha val="43137"/>
                            </a:srgbClr>
                          </a:outerShdw>
                        </a:effectLst>
                        <a:latin typeface="+mn-lt"/>
                        <a:ea typeface="+mn-ea"/>
                        <a:cs typeface="+mn-cs"/>
                      </a:endParaRPr>
                    </a:p>
                  </a:txBody>
                  <a:tcPr/>
                </a:tc>
                <a:tc>
                  <a:txBody>
                    <a:bodyPr/>
                    <a:lstStyle/>
                    <a:p>
                      <a:pPr marL="0" algn="ctr" defTabSz="457200" rtl="0" eaLnBrk="1" latinLnBrk="0" hangingPunct="1"/>
                      <a:endParaRPr lang="en-US" sz="1800" kern="1200" dirty="0">
                        <a:solidFill>
                          <a:srgbClr val="0070C0"/>
                        </a:solidFill>
                        <a:effectLst>
                          <a:outerShdw blurRad="38100" dist="38100" dir="2700000" algn="tl">
                            <a:srgbClr val="000000">
                              <a:alpha val="43137"/>
                            </a:srgbClr>
                          </a:outerShdw>
                        </a:effectLst>
                        <a:latin typeface="+mn-lt"/>
                        <a:ea typeface="+mn-ea"/>
                        <a:cs typeface="+mn-cs"/>
                      </a:endParaRPr>
                    </a:p>
                  </a:txBody>
                  <a:tcPr/>
                </a:tc>
                <a:tc>
                  <a:txBody>
                    <a:bodyPr/>
                    <a:lstStyle/>
                    <a:p>
                      <a:pPr marL="0" algn="ctr" defTabSz="457200" rtl="0" eaLnBrk="1" latinLnBrk="0" hangingPunct="1"/>
                      <a:r>
                        <a:rPr lang="en-US" sz="1800" kern="1200" dirty="0" smtClean="0">
                          <a:solidFill>
                            <a:srgbClr val="0070C0"/>
                          </a:solidFill>
                          <a:effectLst>
                            <a:outerShdw blurRad="38100" dist="38100" dir="2700000" algn="tl">
                              <a:srgbClr val="000000">
                                <a:alpha val="43137"/>
                              </a:srgbClr>
                            </a:outerShdw>
                          </a:effectLst>
                          <a:latin typeface="+mn-lt"/>
                          <a:ea typeface="+mn-ea"/>
                          <a:cs typeface="+mn-cs"/>
                        </a:rPr>
                        <a:t>0.065</a:t>
                      </a:r>
                      <a:endParaRPr lang="en-US" sz="1800" kern="1200" dirty="0">
                        <a:solidFill>
                          <a:srgbClr val="0070C0"/>
                        </a:solidFill>
                        <a:effectLst>
                          <a:outerShdw blurRad="38100" dist="38100" dir="2700000" algn="tl">
                            <a:srgbClr val="000000">
                              <a:alpha val="43137"/>
                            </a:srgbClr>
                          </a:outerShdw>
                        </a:effectLst>
                        <a:latin typeface="+mn-lt"/>
                        <a:ea typeface="+mn-ea"/>
                        <a:cs typeface="+mn-cs"/>
                      </a:endParaRPr>
                    </a:p>
                  </a:txBody>
                  <a:tcPr/>
                </a:tc>
                <a:extLst>
                  <a:ext uri="{0D108BD9-81ED-4DB2-BD59-A6C34878D82A}">
                    <a16:rowId xmlns:a16="http://schemas.microsoft.com/office/drawing/2014/main" val="1007264300"/>
                  </a:ext>
                </a:extLst>
              </a:tr>
              <a:tr h="370840">
                <a:tc rowSpan="2">
                  <a:txBody>
                    <a:bodyPr/>
                    <a:lstStyle/>
                    <a:p>
                      <a:pPr marL="0" algn="ctr" defTabSz="457200" rtl="0" eaLnBrk="1" latinLnBrk="0" hangingPunct="1"/>
                      <a:r>
                        <a:rPr lang="en-US" sz="1800" b="1" kern="1200" dirty="0" smtClean="0">
                          <a:solidFill>
                            <a:schemeClr val="lt1"/>
                          </a:solidFill>
                          <a:effectLst>
                            <a:outerShdw blurRad="38100" dist="38100" dir="2700000" algn="tl">
                              <a:srgbClr val="000000">
                                <a:alpha val="43137"/>
                              </a:srgbClr>
                            </a:outerShdw>
                          </a:effectLst>
                          <a:latin typeface="+mn-lt"/>
                          <a:ea typeface="+mn-ea"/>
                          <a:cs typeface="+mn-cs"/>
                        </a:rPr>
                        <a:t>GM</a:t>
                      </a:r>
                      <a:endParaRPr lang="en-US" sz="1800" b="1" kern="1200" dirty="0">
                        <a:solidFill>
                          <a:schemeClr val="lt1"/>
                        </a:solidFill>
                        <a:effectLst>
                          <a:outerShdw blurRad="38100" dist="38100" dir="2700000" algn="tl">
                            <a:srgbClr val="000000">
                              <a:alpha val="43137"/>
                            </a:srgbClr>
                          </a:outerShdw>
                        </a:effectLst>
                        <a:latin typeface="+mn-lt"/>
                        <a:ea typeface="+mn-ea"/>
                        <a:cs typeface="+mn-cs"/>
                      </a:endParaRPr>
                    </a:p>
                  </a:txBody>
                  <a:tcPr anchor="ctr">
                    <a:solidFill>
                      <a:schemeClr val="accent4"/>
                    </a:solidFill>
                  </a:tcPr>
                </a:tc>
                <a:tc>
                  <a:txBody>
                    <a:bodyPr/>
                    <a:lstStyle/>
                    <a:p>
                      <a:pPr marL="0" algn="ctr" defTabSz="457200" rtl="0" eaLnBrk="1" latinLnBrk="0" hangingPunct="1"/>
                      <a:r>
                        <a:rPr lang="en-US" sz="1800" kern="1200" dirty="0" smtClean="0">
                          <a:solidFill>
                            <a:srgbClr val="00B050"/>
                          </a:solidFill>
                          <a:effectLst>
                            <a:outerShdw blurRad="38100" dist="38100" dir="2700000" algn="tl">
                              <a:srgbClr val="000000">
                                <a:alpha val="43137"/>
                              </a:srgbClr>
                            </a:outerShdw>
                          </a:effectLst>
                          <a:latin typeface="+mn-lt"/>
                          <a:ea typeface="+mn-ea"/>
                          <a:cs typeface="+mn-cs"/>
                        </a:rPr>
                        <a:t>0.999</a:t>
                      </a:r>
                      <a:endParaRPr lang="en-US" sz="1800" kern="1200" dirty="0">
                        <a:solidFill>
                          <a:srgbClr val="00B050"/>
                        </a:solidFill>
                        <a:effectLst>
                          <a:outerShdw blurRad="38100" dist="38100" dir="2700000" algn="tl">
                            <a:srgbClr val="000000">
                              <a:alpha val="43137"/>
                            </a:srgbClr>
                          </a:outerShdw>
                        </a:effectLst>
                        <a:latin typeface="+mn-lt"/>
                        <a:ea typeface="+mn-ea"/>
                        <a:cs typeface="+mn-cs"/>
                      </a:endParaRPr>
                    </a:p>
                  </a:txBody>
                  <a:tcPr/>
                </a:tc>
                <a:tc>
                  <a:txBody>
                    <a:bodyPr/>
                    <a:lstStyle/>
                    <a:p>
                      <a:pPr marL="0" algn="ctr" defTabSz="457200" rtl="0" eaLnBrk="1" latinLnBrk="0" hangingPunct="1"/>
                      <a:r>
                        <a:rPr lang="en-US" sz="1800" kern="1200" dirty="0" smtClean="0">
                          <a:solidFill>
                            <a:srgbClr val="00B050"/>
                          </a:solidFill>
                          <a:effectLst>
                            <a:outerShdw blurRad="38100" dist="38100" dir="2700000" algn="tl">
                              <a:srgbClr val="000000">
                                <a:alpha val="43137"/>
                              </a:srgbClr>
                            </a:outerShdw>
                          </a:effectLst>
                          <a:latin typeface="+mn-lt"/>
                          <a:ea typeface="+mn-ea"/>
                          <a:cs typeface="+mn-cs"/>
                        </a:rPr>
                        <a:t>0.994</a:t>
                      </a:r>
                      <a:endParaRPr lang="en-US" sz="1800" kern="1200" dirty="0">
                        <a:solidFill>
                          <a:srgbClr val="00B050"/>
                        </a:solidFill>
                        <a:effectLst>
                          <a:outerShdw blurRad="38100" dist="38100" dir="2700000" algn="tl">
                            <a:srgbClr val="000000">
                              <a:alpha val="43137"/>
                            </a:srgbClr>
                          </a:outerShdw>
                        </a:effectLst>
                        <a:latin typeface="+mn-lt"/>
                        <a:ea typeface="+mn-ea"/>
                        <a:cs typeface="+mn-cs"/>
                      </a:endParaRPr>
                    </a:p>
                  </a:txBody>
                  <a:tcPr/>
                </a:tc>
                <a:tc>
                  <a:txBody>
                    <a:bodyPr/>
                    <a:lstStyle/>
                    <a:p>
                      <a:pPr marL="0" algn="ctr" defTabSz="457200" rtl="0" eaLnBrk="1" latinLnBrk="0" hangingPunct="1"/>
                      <a:r>
                        <a:rPr lang="en-US" sz="1800" kern="1200" dirty="0" smtClean="0">
                          <a:solidFill>
                            <a:srgbClr val="00B050"/>
                          </a:solidFill>
                          <a:effectLst>
                            <a:outerShdw blurRad="38100" dist="38100" dir="2700000" algn="tl">
                              <a:srgbClr val="000000">
                                <a:alpha val="43137"/>
                              </a:srgbClr>
                            </a:outerShdw>
                          </a:effectLst>
                          <a:latin typeface="+mn-lt"/>
                          <a:ea typeface="+mn-ea"/>
                          <a:cs typeface="+mn-cs"/>
                        </a:rPr>
                        <a:t>0.909</a:t>
                      </a:r>
                      <a:endParaRPr lang="en-US" sz="1800" kern="1200" dirty="0">
                        <a:solidFill>
                          <a:srgbClr val="00B050"/>
                        </a:solidFill>
                        <a:effectLst>
                          <a:outerShdw blurRad="38100" dist="38100" dir="2700000" algn="tl">
                            <a:srgbClr val="000000">
                              <a:alpha val="43137"/>
                            </a:srgbClr>
                          </a:outerShdw>
                        </a:effectLst>
                        <a:latin typeface="+mn-lt"/>
                        <a:ea typeface="+mn-ea"/>
                        <a:cs typeface="+mn-cs"/>
                      </a:endParaRPr>
                    </a:p>
                  </a:txBody>
                  <a:tcPr/>
                </a:tc>
                <a:tc>
                  <a:txBody>
                    <a:bodyPr/>
                    <a:lstStyle/>
                    <a:p>
                      <a:pPr marL="0" algn="ctr" defTabSz="457200" rtl="0" eaLnBrk="1" latinLnBrk="0" hangingPunct="1"/>
                      <a:endParaRPr lang="en-US" sz="1800" kern="1200" dirty="0">
                        <a:solidFill>
                          <a:srgbClr val="00B050"/>
                        </a:solidFill>
                        <a:effectLst>
                          <a:outerShdw blurRad="38100" dist="38100" dir="2700000" algn="tl">
                            <a:srgbClr val="000000">
                              <a:alpha val="43137"/>
                            </a:srgbClr>
                          </a:outerShdw>
                        </a:effectLst>
                        <a:latin typeface="+mn-lt"/>
                        <a:ea typeface="+mn-ea"/>
                        <a:cs typeface="+mn-cs"/>
                      </a:endParaRPr>
                    </a:p>
                  </a:txBody>
                  <a:tcPr/>
                </a:tc>
                <a:extLst>
                  <a:ext uri="{0D108BD9-81ED-4DB2-BD59-A6C34878D82A}">
                    <a16:rowId xmlns:a16="http://schemas.microsoft.com/office/drawing/2014/main" val="2976554829"/>
                  </a:ext>
                </a:extLst>
              </a:tr>
              <a:tr h="370840">
                <a:tc vMerge="1">
                  <a:txBody>
                    <a:bodyPr/>
                    <a:lstStyle/>
                    <a:p>
                      <a:pPr algn="ctr"/>
                      <a:endParaRPr lang="en-US" dirty="0"/>
                    </a:p>
                  </a:txBody>
                  <a:tcPr>
                    <a:solidFill>
                      <a:schemeClr val="accent4"/>
                    </a:solidFill>
                  </a:tcPr>
                </a:tc>
                <a:tc>
                  <a:txBody>
                    <a:bodyPr/>
                    <a:lstStyle/>
                    <a:p>
                      <a:pPr marL="0" algn="ctr" defTabSz="457200" rtl="0" eaLnBrk="1" latinLnBrk="0" hangingPunct="1"/>
                      <a:r>
                        <a:rPr lang="en-US" sz="1800" kern="1200" dirty="0" smtClean="0">
                          <a:solidFill>
                            <a:srgbClr val="0070C0"/>
                          </a:solidFill>
                          <a:effectLst>
                            <a:outerShdw blurRad="38100" dist="38100" dir="2700000" algn="tl">
                              <a:srgbClr val="000000">
                                <a:alpha val="43137"/>
                              </a:srgbClr>
                            </a:outerShdw>
                          </a:effectLst>
                          <a:latin typeface="+mn-lt"/>
                          <a:ea typeface="+mn-ea"/>
                          <a:cs typeface="+mn-cs"/>
                        </a:rPr>
                        <a:t>1.000</a:t>
                      </a:r>
                      <a:endParaRPr lang="en-US" sz="1800" kern="1200" dirty="0">
                        <a:solidFill>
                          <a:srgbClr val="0070C0"/>
                        </a:solidFill>
                        <a:effectLst>
                          <a:outerShdw blurRad="38100" dist="38100" dir="2700000" algn="tl">
                            <a:srgbClr val="000000">
                              <a:alpha val="43137"/>
                            </a:srgbClr>
                          </a:outerShdw>
                        </a:effectLst>
                        <a:latin typeface="+mn-lt"/>
                        <a:ea typeface="+mn-ea"/>
                        <a:cs typeface="+mn-cs"/>
                      </a:endParaRPr>
                    </a:p>
                  </a:txBody>
                  <a:tcPr/>
                </a:tc>
                <a:tc>
                  <a:txBody>
                    <a:bodyPr/>
                    <a:lstStyle/>
                    <a:p>
                      <a:pPr marL="0" algn="ctr" defTabSz="457200" rtl="0" eaLnBrk="1" latinLnBrk="0" hangingPunct="1"/>
                      <a:r>
                        <a:rPr lang="en-US" sz="1800" kern="1200" dirty="0" smtClean="0">
                          <a:solidFill>
                            <a:srgbClr val="0070C0"/>
                          </a:solidFill>
                          <a:effectLst>
                            <a:outerShdw blurRad="38100" dist="38100" dir="2700000" algn="tl">
                              <a:srgbClr val="000000">
                                <a:alpha val="43137"/>
                              </a:srgbClr>
                            </a:outerShdw>
                          </a:effectLst>
                          <a:latin typeface="+mn-lt"/>
                          <a:ea typeface="+mn-ea"/>
                          <a:cs typeface="+mn-cs"/>
                        </a:rPr>
                        <a:t>0.995</a:t>
                      </a:r>
                      <a:endParaRPr lang="en-US" sz="1800" kern="1200" dirty="0">
                        <a:solidFill>
                          <a:srgbClr val="0070C0"/>
                        </a:solidFill>
                        <a:effectLst>
                          <a:outerShdw blurRad="38100" dist="38100" dir="2700000" algn="tl">
                            <a:srgbClr val="000000">
                              <a:alpha val="43137"/>
                            </a:srgbClr>
                          </a:outerShdw>
                        </a:effectLst>
                        <a:latin typeface="+mn-lt"/>
                        <a:ea typeface="+mn-ea"/>
                        <a:cs typeface="+mn-cs"/>
                      </a:endParaRPr>
                    </a:p>
                  </a:txBody>
                  <a:tcPr/>
                </a:tc>
                <a:tc>
                  <a:txBody>
                    <a:bodyPr/>
                    <a:lstStyle/>
                    <a:p>
                      <a:pPr marL="0" algn="ctr" defTabSz="457200" rtl="0" eaLnBrk="1" latinLnBrk="0" hangingPunct="1"/>
                      <a:r>
                        <a:rPr lang="en-US" sz="1800" kern="1200" dirty="0" smtClean="0">
                          <a:solidFill>
                            <a:srgbClr val="0070C0"/>
                          </a:solidFill>
                          <a:effectLst>
                            <a:outerShdw blurRad="38100" dist="38100" dir="2700000" algn="tl">
                              <a:srgbClr val="000000">
                                <a:alpha val="43137"/>
                              </a:srgbClr>
                            </a:outerShdw>
                          </a:effectLst>
                          <a:latin typeface="+mn-lt"/>
                          <a:ea typeface="+mn-ea"/>
                          <a:cs typeface="+mn-cs"/>
                        </a:rPr>
                        <a:t>0.935</a:t>
                      </a:r>
                      <a:endParaRPr lang="en-US" sz="1800" kern="1200" dirty="0">
                        <a:solidFill>
                          <a:srgbClr val="0070C0"/>
                        </a:solidFill>
                        <a:effectLst>
                          <a:outerShdw blurRad="38100" dist="38100" dir="2700000" algn="tl">
                            <a:srgbClr val="000000">
                              <a:alpha val="43137"/>
                            </a:srgbClr>
                          </a:outerShdw>
                        </a:effectLst>
                        <a:latin typeface="+mn-lt"/>
                        <a:ea typeface="+mn-ea"/>
                        <a:cs typeface="+mn-cs"/>
                      </a:endParaRPr>
                    </a:p>
                  </a:txBody>
                  <a:tcPr/>
                </a:tc>
                <a:tc>
                  <a:txBody>
                    <a:bodyPr/>
                    <a:lstStyle/>
                    <a:p>
                      <a:pPr marL="0" algn="ctr" defTabSz="457200" rtl="0" eaLnBrk="1" latinLnBrk="0" hangingPunct="1"/>
                      <a:endParaRPr lang="en-US" sz="1800" kern="1200" dirty="0">
                        <a:solidFill>
                          <a:srgbClr val="0070C0"/>
                        </a:solidFill>
                        <a:effectLst>
                          <a:outerShdw blurRad="38100" dist="38100" dir="2700000" algn="tl">
                            <a:srgbClr val="000000">
                              <a:alpha val="43137"/>
                            </a:srgbClr>
                          </a:outerShdw>
                        </a:effectLst>
                        <a:latin typeface="+mn-lt"/>
                        <a:ea typeface="+mn-ea"/>
                        <a:cs typeface="+mn-cs"/>
                      </a:endParaRPr>
                    </a:p>
                  </a:txBody>
                  <a:tcPr/>
                </a:tc>
                <a:extLst>
                  <a:ext uri="{0D108BD9-81ED-4DB2-BD59-A6C34878D82A}">
                    <a16:rowId xmlns:a16="http://schemas.microsoft.com/office/drawing/2014/main" val="3589175317"/>
                  </a:ext>
                </a:extLst>
              </a:tr>
            </a:tbl>
          </a:graphicData>
        </a:graphic>
      </p:graphicFrame>
      <mc:AlternateContent xmlns:mc="http://schemas.openxmlformats.org/markup-compatibility/2006">
        <mc:Choice xmlns:a14="http://schemas.microsoft.com/office/drawing/2010/main" Requires="a14">
          <p:sp>
            <p:nvSpPr>
              <p:cNvPr id="5" name="TextBox 4"/>
              <p:cNvSpPr txBox="1"/>
              <p:nvPr/>
            </p:nvSpPr>
            <p:spPr>
              <a:xfrm>
                <a:off x="4766808" y="1612577"/>
                <a:ext cx="2011679" cy="867097"/>
              </a:xfrm>
              <a:prstGeom prst="rect">
                <a:avLst/>
              </a:prstGeom>
              <a:noFill/>
            </p:spPr>
            <p:txBody>
              <a:bodyPr wrap="square" rtlCol="0">
                <a:spAutoFit/>
              </a:bodyPr>
              <a:lstStyle/>
              <a:p>
                <a:r>
                  <a:rPr lang="en-US" sz="1600" b="0" dirty="0" smtClean="0"/>
                  <a:t>Relative win rate:</a:t>
                </a:r>
                <a:endParaRPr lang="en-US"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m:rPr>
                                  <m:sty m:val="p"/>
                                </m:rPr>
                                <a:rPr lang="en-US" b="0" i="0" smtClean="0">
                                  <a:latin typeface="Cambria Math" panose="02040503050406030204" pitchFamily="18" charset="0"/>
                                </a:rPr>
                                <m:t>Δ</m:t>
                              </m:r>
                              <m:r>
                                <a:rPr lang="en-US" b="0" i="1" smtClean="0">
                                  <a:latin typeface="Cambria Math" panose="02040503050406030204" pitchFamily="18" charset="0"/>
                                </a:rPr>
                                <m:t>𝐸𝑙𝑜</m:t>
                              </m:r>
                              <m:r>
                                <a:rPr lang="en-US" b="0" i="1" smtClean="0">
                                  <a:latin typeface="Cambria Math" panose="02040503050406030204" pitchFamily="18" charset="0"/>
                                </a:rPr>
                                <m:t>/400</m:t>
                              </m:r>
                            </m:sup>
                          </m:sSup>
                        </m:den>
                      </m:f>
                    </m:oMath>
                  </m:oMathPara>
                </a14:m>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a:off x="4766808" y="1612577"/>
                <a:ext cx="2011679" cy="867097"/>
              </a:xfrm>
              <a:prstGeom prst="rect">
                <a:avLst/>
              </a:prstGeom>
              <a:blipFill>
                <a:blip r:embed="rId4"/>
                <a:stretch>
                  <a:fillRect l="-1818" t="-2817"/>
                </a:stretch>
              </a:blipFill>
            </p:spPr>
            <p:txBody>
              <a:bodyPr/>
              <a:lstStyle/>
              <a:p>
                <a:r>
                  <a:rPr lang="en-US">
                    <a:noFill/>
                  </a:rPr>
                  <a:t> </a:t>
                </a:r>
              </a:p>
            </p:txBody>
          </p:sp>
        </mc:Fallback>
      </mc:AlternateContent>
      <p:grpSp>
        <p:nvGrpSpPr>
          <p:cNvPr id="8" name="Group 7"/>
          <p:cNvGrpSpPr>
            <a:grpSpLocks noChangeAspect="1"/>
          </p:cNvGrpSpPr>
          <p:nvPr/>
        </p:nvGrpSpPr>
        <p:grpSpPr>
          <a:xfrm>
            <a:off x="9725579" y="0"/>
            <a:ext cx="2465566" cy="2224494"/>
            <a:chOff x="4956560" y="1107387"/>
            <a:chExt cx="4102023" cy="3700950"/>
          </a:xfrm>
        </p:grpSpPr>
        <p:pic>
          <p:nvPicPr>
            <p:cNvPr id="6" name="Picture 5"/>
            <p:cNvPicPr>
              <a:picLocks noChangeAspect="1"/>
            </p:cNvPicPr>
            <p:nvPr/>
          </p:nvPicPr>
          <p:blipFill>
            <a:blip r:embed="rId5"/>
            <a:stretch>
              <a:fillRect/>
            </a:stretch>
          </p:blipFill>
          <p:spPr>
            <a:xfrm>
              <a:off x="4956560" y="1833774"/>
              <a:ext cx="3190111" cy="2974563"/>
            </a:xfrm>
            <a:prstGeom prst="rect">
              <a:avLst/>
            </a:prstGeom>
          </p:spPr>
        </p:pic>
        <p:pic>
          <p:nvPicPr>
            <p:cNvPr id="7" name="Picture 2" descr="×ª××¦××ª ×ª××× × ×¢×××¨ âªround robinâ¬â"/>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4758" y="1107387"/>
              <a:ext cx="1823825" cy="182382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6826281" y="436602"/>
            <a:ext cx="3165027" cy="2803130"/>
            <a:chOff x="1129220" y="2104273"/>
            <a:chExt cx="3165027" cy="2803130"/>
          </a:xfrm>
        </p:grpSpPr>
        <p:sp>
          <p:nvSpPr>
            <p:cNvPr id="10" name="Oval 9"/>
            <p:cNvSpPr/>
            <p:nvPr/>
          </p:nvSpPr>
          <p:spPr>
            <a:xfrm>
              <a:off x="1694046" y="2800953"/>
              <a:ext cx="2040556" cy="172292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34307" y="2104273"/>
              <a:ext cx="1133122" cy="1133122"/>
            </a:xfrm>
            <a:prstGeom prst="rect">
              <a:avLst/>
            </a:prstGeom>
          </p:spPr>
        </p:pic>
        <p:sp>
          <p:nvSpPr>
            <p:cNvPr id="12" name="TextBox 11"/>
            <p:cNvSpPr txBox="1"/>
            <p:nvPr/>
          </p:nvSpPr>
          <p:spPr>
            <a:xfrm>
              <a:off x="2426280" y="2663792"/>
              <a:ext cx="356188" cy="369332"/>
            </a:xfrm>
            <a:prstGeom prst="rect">
              <a:avLst/>
            </a:prstGeom>
            <a:noFill/>
          </p:spPr>
          <p:txBody>
            <a:bodyPr wrap="none" rtlCol="0">
              <a:spAutoFit/>
            </a:bodyPr>
            <a:lstStyle/>
            <a:p>
              <a:r>
                <a:rPr lang="en-US" b="1" dirty="0" smtClean="0">
                  <a:solidFill>
                    <a:schemeClr val="bg1"/>
                  </a:solidFill>
                </a:rPr>
                <a:t>D</a:t>
              </a:r>
              <a:endParaRPr lang="en-US" b="1" dirty="0">
                <a:solidFill>
                  <a:schemeClr val="bg1"/>
                </a:solidFill>
              </a:endParaRPr>
            </a:p>
          </p:txBody>
        </p:sp>
        <p:pic>
          <p:nvPicPr>
            <p:cNvPr id="13" name="Content Placeholder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61125" y="3109684"/>
              <a:ext cx="1133122" cy="1133122"/>
            </a:xfrm>
            <a:prstGeom prst="rect">
              <a:avLst/>
            </a:prstGeom>
          </p:spPr>
        </p:pic>
        <p:sp>
          <p:nvSpPr>
            <p:cNvPr id="14" name="TextBox 13"/>
            <p:cNvSpPr txBox="1"/>
            <p:nvPr/>
          </p:nvSpPr>
          <p:spPr>
            <a:xfrm>
              <a:off x="3562723" y="3669203"/>
              <a:ext cx="319318" cy="369332"/>
            </a:xfrm>
            <a:prstGeom prst="rect">
              <a:avLst/>
            </a:prstGeom>
            <a:noFill/>
          </p:spPr>
          <p:txBody>
            <a:bodyPr wrap="none" rtlCol="0">
              <a:spAutoFit/>
            </a:bodyPr>
            <a:lstStyle/>
            <a:p>
              <a:r>
                <a:rPr lang="en-US" b="1" dirty="0" smtClean="0">
                  <a:solidFill>
                    <a:schemeClr val="bg1"/>
                  </a:solidFill>
                </a:rPr>
                <a:t>B</a:t>
              </a:r>
              <a:endParaRPr lang="en-US" b="1" dirty="0">
                <a:solidFill>
                  <a:schemeClr val="bg1"/>
                </a:solidFill>
              </a:endParaRPr>
            </a:p>
          </p:txBody>
        </p:sp>
        <p:pic>
          <p:nvPicPr>
            <p:cNvPr id="15" name="Content Placeholder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10480" y="3774281"/>
              <a:ext cx="1133122" cy="1133122"/>
            </a:xfrm>
            <a:prstGeom prst="rect">
              <a:avLst/>
            </a:prstGeom>
          </p:spPr>
        </p:pic>
        <p:sp>
          <p:nvSpPr>
            <p:cNvPr id="16" name="TextBox 15"/>
            <p:cNvSpPr txBox="1"/>
            <p:nvPr/>
          </p:nvSpPr>
          <p:spPr>
            <a:xfrm>
              <a:off x="2431328" y="4179795"/>
              <a:ext cx="306494" cy="523220"/>
            </a:xfrm>
            <a:prstGeom prst="rect">
              <a:avLst/>
            </a:prstGeom>
            <a:noFill/>
          </p:spPr>
          <p:txBody>
            <a:bodyPr wrap="none" rtlCol="0">
              <a:spAutoFit/>
            </a:bodyPr>
            <a:lstStyle/>
            <a:p>
              <a:r>
                <a:rPr lang="en-US" sz="1400" b="1" dirty="0" smtClean="0">
                  <a:solidFill>
                    <a:schemeClr val="bg1"/>
                  </a:solidFill>
                </a:rPr>
                <a:t>E</a:t>
              </a:r>
              <a:br>
                <a:rPr lang="en-US" sz="1400" b="1" dirty="0" smtClean="0">
                  <a:solidFill>
                    <a:schemeClr val="bg1"/>
                  </a:solidFill>
                </a:rPr>
              </a:br>
              <a:r>
                <a:rPr lang="en-US" sz="1400" b="1" dirty="0" smtClean="0">
                  <a:solidFill>
                    <a:schemeClr val="bg1"/>
                  </a:solidFill>
                </a:rPr>
                <a:t>X</a:t>
              </a:r>
              <a:endParaRPr lang="en-US" sz="1400" b="1" dirty="0">
                <a:solidFill>
                  <a:schemeClr val="bg1"/>
                </a:solidFill>
              </a:endParaRPr>
            </a:p>
          </p:txBody>
        </p:sp>
        <p:pic>
          <p:nvPicPr>
            <p:cNvPr id="17" name="Content Placeholder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9220" y="3046673"/>
              <a:ext cx="1133122" cy="1133122"/>
            </a:xfrm>
            <a:prstGeom prst="rect">
              <a:avLst/>
            </a:prstGeom>
          </p:spPr>
        </p:pic>
        <p:sp>
          <p:nvSpPr>
            <p:cNvPr id="18" name="TextBox 17"/>
            <p:cNvSpPr txBox="1"/>
            <p:nvPr/>
          </p:nvSpPr>
          <p:spPr>
            <a:xfrm>
              <a:off x="1530818" y="3452187"/>
              <a:ext cx="346570" cy="523220"/>
            </a:xfrm>
            <a:prstGeom prst="rect">
              <a:avLst/>
            </a:prstGeom>
            <a:noFill/>
          </p:spPr>
          <p:txBody>
            <a:bodyPr wrap="none" rtlCol="0">
              <a:spAutoFit/>
            </a:bodyPr>
            <a:lstStyle/>
            <a:p>
              <a:r>
                <a:rPr lang="en-US" sz="1400" b="1" dirty="0" smtClean="0">
                  <a:solidFill>
                    <a:schemeClr val="bg1"/>
                  </a:solidFill>
                </a:rPr>
                <a:t>G</a:t>
              </a:r>
              <a:br>
                <a:rPr lang="en-US" sz="1400" b="1" dirty="0" smtClean="0">
                  <a:solidFill>
                    <a:schemeClr val="bg1"/>
                  </a:solidFill>
                </a:rPr>
              </a:br>
              <a:r>
                <a:rPr lang="en-US" sz="1400" b="1" dirty="0" smtClean="0">
                  <a:solidFill>
                    <a:schemeClr val="bg1"/>
                  </a:solidFill>
                </a:rPr>
                <a:t>M</a:t>
              </a:r>
              <a:endParaRPr lang="en-US" sz="1400" b="1" dirty="0">
                <a:solidFill>
                  <a:schemeClr val="bg1"/>
                </a:solidFill>
              </a:endParaRPr>
            </a:p>
          </p:txBody>
        </p:sp>
        <mc:AlternateContent xmlns:mc="http://schemas.openxmlformats.org/markup-compatibility/2006">
          <mc:Choice xmlns:a14="http://schemas.microsoft.com/office/drawing/2010/main" Requires="a14">
            <p:sp>
              <p:nvSpPr>
                <p:cNvPr id="19" name="TextBox 18"/>
                <p:cNvSpPr txBox="1"/>
                <p:nvPr/>
              </p:nvSpPr>
              <p:spPr>
                <a:xfrm>
                  <a:off x="2919181" y="2571536"/>
                  <a:ext cx="1142813" cy="30777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m:rPr>
                            <m:sty m:val="p"/>
                          </m:rPr>
                          <a:rPr lang="en-US" sz="1400" b="0" i="0" smtClean="0">
                            <a:latin typeface="Cambria Math" panose="02040503050406030204" pitchFamily="18" charset="0"/>
                          </a:rPr>
                          <m:t>Δ</m:t>
                        </m:r>
                        <m:r>
                          <a:rPr lang="en-US" sz="1400" b="0" i="1" smtClean="0">
                            <a:latin typeface="Cambria Math" panose="02040503050406030204" pitchFamily="18" charset="0"/>
                          </a:rPr>
                          <m:t>𝐸𝑙𝑜</m:t>
                        </m:r>
                        <m:r>
                          <a:rPr lang="en-US" sz="1400" b="0" i="1" smtClean="0">
                            <a:latin typeface="Cambria Math" panose="02040503050406030204" pitchFamily="18" charset="0"/>
                          </a:rPr>
                          <m:t>=400</m:t>
                        </m:r>
                      </m:oMath>
                    </m:oMathPara>
                  </a14:m>
                  <a:endParaRPr lang="en-US" sz="1400" dirty="0"/>
                </a:p>
              </p:txBody>
            </p:sp>
          </mc:Choice>
          <mc:Fallback>
            <p:sp>
              <p:nvSpPr>
                <p:cNvPr id="19" name="TextBox 18"/>
                <p:cNvSpPr txBox="1">
                  <a:spLocks noRot="1" noChangeAspect="1" noMove="1" noResize="1" noEditPoints="1" noAdjustHandles="1" noChangeArrowheads="1" noChangeShapeType="1" noTextEdit="1"/>
                </p:cNvSpPr>
                <p:nvPr/>
              </p:nvSpPr>
              <p:spPr>
                <a:xfrm>
                  <a:off x="2919181" y="2571536"/>
                  <a:ext cx="1142813" cy="30777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p:cNvSpPr txBox="1"/>
                <p:nvPr/>
              </p:nvSpPr>
              <p:spPr>
                <a:xfrm>
                  <a:off x="2927198" y="4398736"/>
                  <a:ext cx="1142813" cy="30777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m:rPr>
                            <m:sty m:val="p"/>
                          </m:rPr>
                          <a:rPr lang="en-US" sz="1400" b="0" i="0" smtClean="0">
                            <a:latin typeface="Cambria Math" panose="02040503050406030204" pitchFamily="18" charset="0"/>
                          </a:rPr>
                          <m:t>Δ</m:t>
                        </m:r>
                        <m:r>
                          <a:rPr lang="en-US" sz="1400" b="0" i="1" smtClean="0">
                            <a:latin typeface="Cambria Math" panose="02040503050406030204" pitchFamily="18" charset="0"/>
                          </a:rPr>
                          <m:t>𝐸𝑙𝑜</m:t>
                        </m:r>
                        <m:r>
                          <a:rPr lang="en-US" sz="1400" b="0" i="1" smtClean="0">
                            <a:latin typeface="Cambria Math" panose="02040503050406030204" pitchFamily="18" charset="0"/>
                          </a:rPr>
                          <m:t>=500</m:t>
                        </m:r>
                      </m:oMath>
                    </m:oMathPara>
                  </a14:m>
                  <a:endParaRPr lang="en-US" sz="1400" dirty="0"/>
                </a:p>
              </p:txBody>
            </p:sp>
          </mc:Choice>
          <mc:Fallback>
            <p:sp>
              <p:nvSpPr>
                <p:cNvPr id="20" name="TextBox 19"/>
                <p:cNvSpPr txBox="1">
                  <a:spLocks noRot="1" noChangeAspect="1" noMove="1" noResize="1" noEditPoints="1" noAdjustHandles="1" noChangeArrowheads="1" noChangeShapeType="1" noTextEdit="1"/>
                </p:cNvSpPr>
                <p:nvPr/>
              </p:nvSpPr>
              <p:spPr>
                <a:xfrm>
                  <a:off x="2927198" y="4398736"/>
                  <a:ext cx="1142813" cy="30777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TextBox 20"/>
                <p:cNvSpPr txBox="1"/>
                <p:nvPr/>
              </p:nvSpPr>
              <p:spPr>
                <a:xfrm>
                  <a:off x="1194651" y="4398737"/>
                  <a:ext cx="1142813" cy="30777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m:rPr>
                            <m:sty m:val="p"/>
                          </m:rPr>
                          <a:rPr lang="en-US" sz="1400" b="0" i="0" smtClean="0">
                            <a:latin typeface="Cambria Math" panose="02040503050406030204" pitchFamily="18" charset="0"/>
                          </a:rPr>
                          <m:t>Δ</m:t>
                        </m:r>
                        <m:r>
                          <a:rPr lang="en-US" sz="1400" b="0" i="1" smtClean="0">
                            <a:latin typeface="Cambria Math" panose="02040503050406030204" pitchFamily="18" charset="0"/>
                          </a:rPr>
                          <m:t>𝐸𝑙𝑜</m:t>
                        </m:r>
                        <m:r>
                          <a:rPr lang="en-US" sz="1400" b="0" i="1" smtClean="0">
                            <a:latin typeface="Cambria Math" panose="02040503050406030204" pitchFamily="18" charset="0"/>
                          </a:rPr>
                          <m:t>=400</m:t>
                        </m:r>
                      </m:oMath>
                    </m:oMathPara>
                  </a14:m>
                  <a:endParaRPr lang="en-US" sz="1400" dirty="0"/>
                </a:p>
              </p:txBody>
            </p:sp>
          </mc:Choice>
          <mc:Fallback>
            <p:sp>
              <p:nvSpPr>
                <p:cNvPr id="21" name="TextBox 20"/>
                <p:cNvSpPr txBox="1">
                  <a:spLocks noRot="1" noChangeAspect="1" noMove="1" noResize="1" noEditPoints="1" noAdjustHandles="1" noChangeArrowheads="1" noChangeShapeType="1" noTextEdit="1"/>
                </p:cNvSpPr>
                <p:nvPr/>
              </p:nvSpPr>
              <p:spPr>
                <a:xfrm>
                  <a:off x="1194651" y="4398737"/>
                  <a:ext cx="1142813" cy="307777"/>
                </a:xfrm>
                <a:prstGeom prst="rect">
                  <a:avLst/>
                </a:prstGeom>
                <a:blipFill>
                  <a:blip r:embed="rId10"/>
                  <a:stretch>
                    <a:fillRect/>
                  </a:stretch>
                </a:blipFill>
              </p:spPr>
              <p:txBody>
                <a:bodyPr/>
                <a:lstStyle/>
                <a:p>
                  <a:r>
                    <a:rPr lang="en-US">
                      <a:noFill/>
                    </a:rPr>
                    <a:t> </a:t>
                  </a:r>
                </a:p>
              </p:txBody>
            </p:sp>
          </mc:Fallback>
        </mc:AlternateContent>
      </p:grpSp>
    </p:spTree>
    <p:custDataLst>
      <p:tags r:id="rId1"/>
    </p:custDataLst>
    <p:extLst>
      <p:ext uri="{BB962C8B-B14F-4D97-AF65-F5344CB8AC3E}">
        <p14:creationId xmlns:p14="http://schemas.microsoft.com/office/powerpoint/2010/main" val="327476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
            </a:r>
            <a:r>
              <a:rPr lang="en-US" dirty="0"/>
              <a:t>– </a:t>
            </a:r>
            <a:r>
              <a:rPr lang="en-US" dirty="0" smtClean="0"/>
              <a:t>Absolute ELO</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97196695"/>
              </p:ext>
            </p:extLst>
          </p:nvPr>
        </p:nvGraphicFramePr>
        <p:xfrm>
          <a:off x="3620168" y="3799750"/>
          <a:ext cx="4876800" cy="1854200"/>
        </p:xfrm>
        <a:graphic>
          <a:graphicData uri="http://schemas.openxmlformats.org/drawingml/2006/table">
            <a:tbl>
              <a:tblPr firstRow="1" bandRow="1">
                <a:tableStyleId>{91EBBBCC-DAD2-459C-BE2E-F6DE35CF9A28}</a:tableStyleId>
              </a:tblPr>
              <a:tblGrid>
                <a:gridCol w="1625600">
                  <a:extLst>
                    <a:ext uri="{9D8B030D-6E8A-4147-A177-3AD203B41FA5}">
                      <a16:colId xmlns:a16="http://schemas.microsoft.com/office/drawing/2014/main" val="652409878"/>
                    </a:ext>
                  </a:extLst>
                </a:gridCol>
                <a:gridCol w="1625600">
                  <a:extLst>
                    <a:ext uri="{9D8B030D-6E8A-4147-A177-3AD203B41FA5}">
                      <a16:colId xmlns:a16="http://schemas.microsoft.com/office/drawing/2014/main" val="2705703512"/>
                    </a:ext>
                  </a:extLst>
                </a:gridCol>
                <a:gridCol w="1625600">
                  <a:extLst>
                    <a:ext uri="{9D8B030D-6E8A-4147-A177-3AD203B41FA5}">
                      <a16:colId xmlns:a16="http://schemas.microsoft.com/office/drawing/2014/main" val="1677922895"/>
                    </a:ext>
                  </a:extLst>
                </a:gridCol>
              </a:tblGrid>
              <a:tr h="370840">
                <a:tc>
                  <a:txBody>
                    <a:bodyPr/>
                    <a:lstStyle/>
                    <a:p>
                      <a:pPr algn="ctr"/>
                      <a:endParaRPr lang="en-US" sz="1800" kern="1200" dirty="0">
                        <a:solidFill>
                          <a:srgbClr val="0070C0"/>
                        </a:solidFill>
                        <a:effectLst>
                          <a:outerShdw blurRad="38100" dist="38100" dir="2700000" algn="tl">
                            <a:srgbClr val="000000">
                              <a:alpha val="43137"/>
                            </a:srgbClr>
                          </a:outerShdw>
                        </a:effectLst>
                        <a:latin typeface="+mn-lt"/>
                        <a:ea typeface="+mn-ea"/>
                        <a:cs typeface="+mn-cs"/>
                      </a:endParaRPr>
                    </a:p>
                  </a:txBody>
                  <a:tcPr>
                    <a:solidFill>
                      <a:schemeClr val="accent5">
                        <a:lumMod val="20000"/>
                        <a:lumOff val="80000"/>
                      </a:schemeClr>
                    </a:solidFill>
                  </a:tcPr>
                </a:tc>
                <a:tc>
                  <a:txBody>
                    <a:bodyPr/>
                    <a:lstStyle/>
                    <a:p>
                      <a:pPr algn="ctr"/>
                      <a:r>
                        <a:rPr lang="en-US" dirty="0" smtClean="0">
                          <a:effectLst>
                            <a:outerShdw blurRad="38100" dist="38100" dir="2700000" algn="tl">
                              <a:srgbClr val="000000">
                                <a:alpha val="43137"/>
                              </a:srgbClr>
                            </a:outerShdw>
                          </a:effectLst>
                        </a:rPr>
                        <a:t>Ref ELO</a:t>
                      </a:r>
                      <a:endParaRPr lang="en-US" dirty="0">
                        <a:effectLst>
                          <a:outerShdw blurRad="38100" dist="38100" dir="2700000" algn="tl">
                            <a:srgbClr val="000000">
                              <a:alpha val="43137"/>
                            </a:srgbClr>
                          </a:outerShdw>
                        </a:effectLst>
                      </a:endParaRPr>
                    </a:p>
                  </a:txBody>
                  <a:tcPr/>
                </a:tc>
                <a:tc>
                  <a:txBody>
                    <a:bodyPr/>
                    <a:lstStyle/>
                    <a:p>
                      <a:pPr algn="ctr"/>
                      <a:r>
                        <a:rPr lang="en-US" dirty="0" smtClean="0">
                          <a:effectLst>
                            <a:outerShdw blurRad="38100" dist="38100" dir="2700000" algn="tl">
                              <a:srgbClr val="000000">
                                <a:alpha val="43137"/>
                              </a:srgbClr>
                            </a:outerShdw>
                          </a:effectLst>
                        </a:rPr>
                        <a:t>Est ELO</a:t>
                      </a:r>
                      <a:endParaRPr lang="en-US"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3555861604"/>
                  </a:ext>
                </a:extLst>
              </a:tr>
              <a:tr h="370840">
                <a:tc>
                  <a:txBody>
                    <a:bodyPr/>
                    <a:lstStyle/>
                    <a:p>
                      <a:pPr marL="0" algn="ctr" defTabSz="457200" rtl="0" eaLnBrk="1" latinLnBrk="0" hangingPunct="1"/>
                      <a:r>
                        <a:rPr lang="en-US" sz="1800" b="1" kern="1200" dirty="0" smtClean="0">
                          <a:solidFill>
                            <a:schemeClr val="lt1"/>
                          </a:solidFill>
                          <a:effectLst>
                            <a:outerShdw blurRad="38100" dist="38100" dir="2700000" algn="tl">
                              <a:srgbClr val="000000">
                                <a:alpha val="43137"/>
                              </a:srgbClr>
                            </a:outerShdw>
                          </a:effectLst>
                          <a:latin typeface="+mn-lt"/>
                          <a:ea typeface="+mn-ea"/>
                          <a:cs typeface="+mn-cs"/>
                        </a:rPr>
                        <a:t>D</a:t>
                      </a:r>
                      <a:endParaRPr lang="en-US" sz="1800" b="1" kern="1200" dirty="0">
                        <a:solidFill>
                          <a:schemeClr val="lt1"/>
                        </a:solidFill>
                        <a:effectLst>
                          <a:outerShdw blurRad="38100" dist="38100" dir="2700000" algn="tl">
                            <a:srgbClr val="000000">
                              <a:alpha val="43137"/>
                            </a:srgbClr>
                          </a:outerShdw>
                        </a:effectLst>
                        <a:latin typeface="+mn-lt"/>
                        <a:ea typeface="+mn-ea"/>
                        <a:cs typeface="+mn-cs"/>
                      </a:endParaRPr>
                    </a:p>
                  </a:txBody>
                  <a:tcPr anchor="ctr">
                    <a:solidFill>
                      <a:schemeClr val="accent4"/>
                    </a:solidFill>
                  </a:tcPr>
                </a:tc>
                <a:tc>
                  <a:txBody>
                    <a:bodyPr/>
                    <a:lstStyle/>
                    <a:p>
                      <a:pPr marL="0" algn="ctr" defTabSz="457200" rtl="0" eaLnBrk="1" latinLnBrk="0" hangingPunct="1"/>
                      <a:r>
                        <a:rPr lang="en-US" sz="1800" kern="1200" dirty="0" smtClean="0">
                          <a:solidFill>
                            <a:srgbClr val="00B050"/>
                          </a:solidFill>
                          <a:effectLst>
                            <a:outerShdw blurRad="38100" dist="38100" dir="2700000" algn="tl">
                              <a:srgbClr val="000000">
                                <a:alpha val="43137"/>
                              </a:srgbClr>
                            </a:outerShdw>
                          </a:effectLst>
                          <a:latin typeface="+mn-lt"/>
                          <a:ea typeface="+mn-ea"/>
                          <a:cs typeface="+mn-cs"/>
                        </a:rPr>
                        <a:t>1200-1300</a:t>
                      </a:r>
                      <a:endParaRPr lang="en-US" sz="1800" kern="1200" dirty="0">
                        <a:solidFill>
                          <a:srgbClr val="00B050"/>
                        </a:solidFill>
                        <a:effectLst>
                          <a:outerShdw blurRad="38100" dist="38100" dir="2700000" algn="tl">
                            <a:srgbClr val="000000">
                              <a:alpha val="43137"/>
                            </a:srgbClr>
                          </a:outerShdw>
                        </a:effectLst>
                        <a:latin typeface="+mn-lt"/>
                        <a:ea typeface="+mn-ea"/>
                        <a:cs typeface="+mn-cs"/>
                      </a:endParaRPr>
                    </a:p>
                  </a:txBody>
                  <a:tcPr/>
                </a:tc>
                <a:tc>
                  <a:txBody>
                    <a:bodyPr/>
                    <a:lstStyle/>
                    <a:p>
                      <a:pPr marL="0" algn="ctr" defTabSz="457200" rtl="0" eaLnBrk="1" latinLnBrk="0" hangingPunct="1"/>
                      <a:r>
                        <a:rPr lang="en-US" sz="1800" kern="1200" dirty="0" smtClean="0">
                          <a:solidFill>
                            <a:srgbClr val="0070C0"/>
                          </a:solidFill>
                          <a:effectLst>
                            <a:outerShdw blurRad="38100" dist="38100" dir="2700000" algn="tl">
                              <a:srgbClr val="000000">
                                <a:alpha val="43137"/>
                              </a:srgbClr>
                            </a:outerShdw>
                          </a:effectLst>
                          <a:latin typeface="+mn-lt"/>
                          <a:ea typeface="+mn-ea"/>
                          <a:cs typeface="+mn-cs"/>
                        </a:rPr>
                        <a:t>1316</a:t>
                      </a:r>
                      <a:endParaRPr lang="en-US" sz="1800" kern="1200" dirty="0">
                        <a:solidFill>
                          <a:srgbClr val="0070C0"/>
                        </a:solidFill>
                        <a:effectLst>
                          <a:outerShdw blurRad="38100" dist="38100" dir="2700000" algn="tl">
                            <a:srgbClr val="000000">
                              <a:alpha val="43137"/>
                            </a:srgbClr>
                          </a:outerShdw>
                        </a:effectLst>
                        <a:latin typeface="+mn-lt"/>
                        <a:ea typeface="+mn-ea"/>
                        <a:cs typeface="+mn-cs"/>
                      </a:endParaRPr>
                    </a:p>
                  </a:txBody>
                  <a:tcPr/>
                </a:tc>
                <a:extLst>
                  <a:ext uri="{0D108BD9-81ED-4DB2-BD59-A6C34878D82A}">
                    <a16:rowId xmlns:a16="http://schemas.microsoft.com/office/drawing/2014/main" val="99206531"/>
                  </a:ext>
                </a:extLst>
              </a:tr>
              <a:tr h="370840">
                <a:tc>
                  <a:txBody>
                    <a:bodyPr/>
                    <a:lstStyle/>
                    <a:p>
                      <a:pPr marL="0" algn="ctr" defTabSz="457200" rtl="0" eaLnBrk="1" latinLnBrk="0" hangingPunct="1"/>
                      <a:r>
                        <a:rPr lang="en-US" sz="1800" b="1" kern="1200" dirty="0" smtClean="0">
                          <a:solidFill>
                            <a:schemeClr val="lt1"/>
                          </a:solidFill>
                          <a:effectLst>
                            <a:outerShdw blurRad="38100" dist="38100" dir="2700000" algn="tl">
                              <a:srgbClr val="000000">
                                <a:alpha val="43137"/>
                              </a:srgbClr>
                            </a:outerShdw>
                          </a:effectLst>
                          <a:latin typeface="+mn-lt"/>
                          <a:ea typeface="+mn-ea"/>
                          <a:cs typeface="+mn-cs"/>
                        </a:rPr>
                        <a:t>B</a:t>
                      </a:r>
                      <a:endParaRPr lang="en-US" sz="1800" b="1" kern="1200" dirty="0">
                        <a:solidFill>
                          <a:schemeClr val="lt1"/>
                        </a:solidFill>
                        <a:effectLst>
                          <a:outerShdw blurRad="38100" dist="38100" dir="2700000" algn="tl">
                            <a:srgbClr val="000000">
                              <a:alpha val="43137"/>
                            </a:srgbClr>
                          </a:outerShdw>
                        </a:effectLst>
                        <a:latin typeface="+mn-lt"/>
                        <a:ea typeface="+mn-ea"/>
                        <a:cs typeface="+mn-cs"/>
                      </a:endParaRPr>
                    </a:p>
                  </a:txBody>
                  <a:tcPr anchor="ctr">
                    <a:solidFill>
                      <a:schemeClr val="accent4"/>
                    </a:solidFill>
                  </a:tcPr>
                </a:tc>
                <a:tc>
                  <a:txBody>
                    <a:bodyPr/>
                    <a:lstStyle/>
                    <a:p>
                      <a:pPr marL="0" algn="ctr" defTabSz="457200" rtl="0" eaLnBrk="1" latinLnBrk="0" hangingPunct="1"/>
                      <a:r>
                        <a:rPr lang="en-US" sz="1800" kern="1200" dirty="0" smtClean="0">
                          <a:solidFill>
                            <a:srgbClr val="00B050"/>
                          </a:solidFill>
                          <a:effectLst>
                            <a:outerShdw blurRad="38100" dist="38100" dir="2700000" algn="tl">
                              <a:srgbClr val="000000">
                                <a:alpha val="43137"/>
                              </a:srgbClr>
                            </a:outerShdw>
                          </a:effectLst>
                          <a:latin typeface="+mn-lt"/>
                          <a:ea typeface="+mn-ea"/>
                          <a:cs typeface="+mn-cs"/>
                        </a:rPr>
                        <a:t>1600-1700</a:t>
                      </a:r>
                      <a:endParaRPr lang="en-US" sz="1800" kern="1200" dirty="0">
                        <a:solidFill>
                          <a:srgbClr val="00B050"/>
                        </a:solidFill>
                        <a:effectLst>
                          <a:outerShdw blurRad="38100" dist="38100" dir="2700000" algn="tl">
                            <a:srgbClr val="000000">
                              <a:alpha val="43137"/>
                            </a:srgbClr>
                          </a:outerShdw>
                        </a:effectLst>
                        <a:latin typeface="+mn-lt"/>
                        <a:ea typeface="+mn-ea"/>
                        <a:cs typeface="+mn-cs"/>
                      </a:endParaRPr>
                    </a:p>
                  </a:txBody>
                  <a:tcPr/>
                </a:tc>
                <a:tc>
                  <a:txBody>
                    <a:bodyPr/>
                    <a:lstStyle/>
                    <a:p>
                      <a:pPr marL="0" algn="ctr" defTabSz="457200" rtl="0" eaLnBrk="1" latinLnBrk="0" hangingPunct="1"/>
                      <a:r>
                        <a:rPr lang="en-US" sz="1800" kern="1200" dirty="0" smtClean="0">
                          <a:solidFill>
                            <a:srgbClr val="0070C0"/>
                          </a:solidFill>
                          <a:effectLst>
                            <a:outerShdw blurRad="38100" dist="38100" dir="2700000" algn="tl">
                              <a:srgbClr val="000000">
                                <a:alpha val="43137"/>
                              </a:srgbClr>
                            </a:outerShdw>
                          </a:effectLst>
                          <a:latin typeface="+mn-lt"/>
                          <a:ea typeface="+mn-ea"/>
                          <a:cs typeface="+mn-cs"/>
                        </a:rPr>
                        <a:t>1727</a:t>
                      </a:r>
                      <a:endParaRPr lang="en-US" sz="1800" kern="1200" dirty="0">
                        <a:solidFill>
                          <a:srgbClr val="0070C0"/>
                        </a:solidFill>
                        <a:effectLst>
                          <a:outerShdw blurRad="38100" dist="38100" dir="2700000" algn="tl">
                            <a:srgbClr val="000000">
                              <a:alpha val="43137"/>
                            </a:srgbClr>
                          </a:outerShdw>
                        </a:effectLst>
                        <a:latin typeface="+mn-lt"/>
                        <a:ea typeface="+mn-ea"/>
                        <a:cs typeface="+mn-cs"/>
                      </a:endParaRPr>
                    </a:p>
                  </a:txBody>
                  <a:tcPr/>
                </a:tc>
                <a:extLst>
                  <a:ext uri="{0D108BD9-81ED-4DB2-BD59-A6C34878D82A}">
                    <a16:rowId xmlns:a16="http://schemas.microsoft.com/office/drawing/2014/main" val="3554764376"/>
                  </a:ext>
                </a:extLst>
              </a:tr>
              <a:tr h="370840">
                <a:tc>
                  <a:txBody>
                    <a:bodyPr/>
                    <a:lstStyle/>
                    <a:p>
                      <a:pPr marL="0" algn="ctr" defTabSz="457200" rtl="0" eaLnBrk="1" latinLnBrk="0" hangingPunct="1"/>
                      <a:r>
                        <a:rPr lang="en-US" sz="1800" b="1" kern="1200" dirty="0" smtClean="0">
                          <a:solidFill>
                            <a:schemeClr val="lt1"/>
                          </a:solidFill>
                          <a:effectLst>
                            <a:outerShdw blurRad="38100" dist="38100" dir="2700000" algn="tl">
                              <a:srgbClr val="000000">
                                <a:alpha val="43137"/>
                              </a:srgbClr>
                            </a:outerShdw>
                          </a:effectLst>
                          <a:latin typeface="+mn-lt"/>
                          <a:ea typeface="+mn-ea"/>
                          <a:cs typeface="+mn-cs"/>
                        </a:rPr>
                        <a:t>Expert</a:t>
                      </a:r>
                      <a:endParaRPr lang="en-US" sz="1800" b="1" kern="1200" dirty="0">
                        <a:solidFill>
                          <a:schemeClr val="lt1"/>
                        </a:solidFill>
                        <a:effectLst>
                          <a:outerShdw blurRad="38100" dist="38100" dir="2700000" algn="tl">
                            <a:srgbClr val="000000">
                              <a:alpha val="43137"/>
                            </a:srgbClr>
                          </a:outerShdw>
                        </a:effectLst>
                        <a:latin typeface="+mn-lt"/>
                        <a:ea typeface="+mn-ea"/>
                        <a:cs typeface="+mn-cs"/>
                      </a:endParaRPr>
                    </a:p>
                  </a:txBody>
                  <a:tcPr anchor="ctr">
                    <a:solidFill>
                      <a:schemeClr val="accent4"/>
                    </a:solidFill>
                  </a:tcPr>
                </a:tc>
                <a:tc>
                  <a:txBody>
                    <a:bodyPr/>
                    <a:lstStyle/>
                    <a:p>
                      <a:pPr marL="0" algn="ctr" defTabSz="457200" rtl="0" eaLnBrk="1" latinLnBrk="0" hangingPunct="1"/>
                      <a:r>
                        <a:rPr lang="en-US" sz="1800" kern="1200" dirty="0" smtClean="0">
                          <a:solidFill>
                            <a:srgbClr val="00B050"/>
                          </a:solidFill>
                          <a:effectLst>
                            <a:outerShdw blurRad="38100" dist="38100" dir="2700000" algn="tl">
                              <a:srgbClr val="000000">
                                <a:alpha val="43137"/>
                              </a:srgbClr>
                            </a:outerShdw>
                          </a:effectLst>
                          <a:latin typeface="+mn-lt"/>
                          <a:ea typeface="+mn-ea"/>
                          <a:cs typeface="+mn-cs"/>
                        </a:rPr>
                        <a:t>2100-2200</a:t>
                      </a:r>
                      <a:endParaRPr lang="en-US" sz="1800" kern="1200" dirty="0">
                        <a:solidFill>
                          <a:srgbClr val="00B050"/>
                        </a:solidFill>
                        <a:effectLst>
                          <a:outerShdw blurRad="38100" dist="38100" dir="2700000" algn="tl">
                            <a:srgbClr val="000000">
                              <a:alpha val="43137"/>
                            </a:srgbClr>
                          </a:outerShdw>
                        </a:effectLst>
                        <a:latin typeface="+mn-lt"/>
                        <a:ea typeface="+mn-ea"/>
                        <a:cs typeface="+mn-cs"/>
                      </a:endParaRPr>
                    </a:p>
                  </a:txBody>
                  <a:tcPr/>
                </a:tc>
                <a:tc>
                  <a:txBody>
                    <a:bodyPr/>
                    <a:lstStyle/>
                    <a:p>
                      <a:pPr marL="0" algn="ctr" defTabSz="457200" rtl="0" eaLnBrk="1" latinLnBrk="0" hangingPunct="1"/>
                      <a:r>
                        <a:rPr lang="en-US" sz="1800" kern="1200" dirty="0" smtClean="0">
                          <a:solidFill>
                            <a:srgbClr val="0070C0"/>
                          </a:solidFill>
                          <a:effectLst>
                            <a:outerShdw blurRad="38100" dist="38100" dir="2700000" algn="tl">
                              <a:srgbClr val="000000">
                                <a:alpha val="43137"/>
                              </a:srgbClr>
                            </a:outerShdw>
                          </a:effectLst>
                          <a:latin typeface="+mn-lt"/>
                          <a:ea typeface="+mn-ea"/>
                          <a:cs typeface="+mn-cs"/>
                        </a:rPr>
                        <a:t>2108</a:t>
                      </a:r>
                      <a:endParaRPr lang="en-US" sz="1800" kern="1200" dirty="0">
                        <a:solidFill>
                          <a:srgbClr val="0070C0"/>
                        </a:solidFill>
                        <a:effectLst>
                          <a:outerShdw blurRad="38100" dist="38100" dir="2700000" algn="tl">
                            <a:srgbClr val="000000">
                              <a:alpha val="43137"/>
                            </a:srgbClr>
                          </a:outerShdw>
                        </a:effectLst>
                        <a:latin typeface="+mn-lt"/>
                        <a:ea typeface="+mn-ea"/>
                        <a:cs typeface="+mn-cs"/>
                      </a:endParaRPr>
                    </a:p>
                  </a:txBody>
                  <a:tcPr/>
                </a:tc>
                <a:extLst>
                  <a:ext uri="{0D108BD9-81ED-4DB2-BD59-A6C34878D82A}">
                    <a16:rowId xmlns:a16="http://schemas.microsoft.com/office/drawing/2014/main" val="2351909315"/>
                  </a:ext>
                </a:extLst>
              </a:tr>
              <a:tr h="370840">
                <a:tc>
                  <a:txBody>
                    <a:bodyPr/>
                    <a:lstStyle/>
                    <a:p>
                      <a:pPr marL="0" algn="ctr" defTabSz="457200" rtl="0" eaLnBrk="1" latinLnBrk="0" hangingPunct="1"/>
                      <a:r>
                        <a:rPr lang="en-US" sz="1800" b="1" kern="1200" dirty="0" smtClean="0">
                          <a:solidFill>
                            <a:schemeClr val="lt1"/>
                          </a:solidFill>
                          <a:effectLst>
                            <a:outerShdw blurRad="38100" dist="38100" dir="2700000" algn="tl">
                              <a:srgbClr val="000000">
                                <a:alpha val="43137"/>
                              </a:srgbClr>
                            </a:outerShdw>
                          </a:effectLst>
                          <a:latin typeface="+mn-lt"/>
                          <a:ea typeface="+mn-ea"/>
                          <a:cs typeface="+mn-cs"/>
                        </a:rPr>
                        <a:t>GM</a:t>
                      </a:r>
                      <a:endParaRPr lang="en-US" sz="1800" b="1" kern="1200" dirty="0">
                        <a:solidFill>
                          <a:schemeClr val="lt1"/>
                        </a:solidFill>
                        <a:effectLst>
                          <a:outerShdw blurRad="38100" dist="38100" dir="2700000" algn="tl">
                            <a:srgbClr val="000000">
                              <a:alpha val="43137"/>
                            </a:srgbClr>
                          </a:outerShdw>
                        </a:effectLst>
                        <a:latin typeface="+mn-lt"/>
                        <a:ea typeface="+mn-ea"/>
                        <a:cs typeface="+mn-cs"/>
                      </a:endParaRPr>
                    </a:p>
                  </a:txBody>
                  <a:tcPr anchor="ctr">
                    <a:solidFill>
                      <a:schemeClr val="accent4"/>
                    </a:solidFill>
                  </a:tcPr>
                </a:tc>
                <a:tc>
                  <a:txBody>
                    <a:bodyPr/>
                    <a:lstStyle/>
                    <a:p>
                      <a:pPr marL="0" algn="ctr" defTabSz="457200" rtl="0" eaLnBrk="1" latinLnBrk="0" hangingPunct="1"/>
                      <a:r>
                        <a:rPr lang="en-US" sz="1800" kern="1200" dirty="0" smtClean="0">
                          <a:solidFill>
                            <a:srgbClr val="00B050"/>
                          </a:solidFill>
                          <a:effectLst>
                            <a:outerShdw blurRad="38100" dist="38100" dir="2700000" algn="tl">
                              <a:srgbClr val="000000">
                                <a:alpha val="43137"/>
                              </a:srgbClr>
                            </a:outerShdw>
                          </a:effectLst>
                          <a:latin typeface="+mn-lt"/>
                          <a:ea typeface="+mn-ea"/>
                          <a:cs typeface="+mn-cs"/>
                        </a:rPr>
                        <a:t>2500-2600</a:t>
                      </a:r>
                      <a:endParaRPr lang="en-US" sz="1800" kern="1200" dirty="0">
                        <a:solidFill>
                          <a:srgbClr val="00B050"/>
                        </a:solidFill>
                        <a:effectLst>
                          <a:outerShdw blurRad="38100" dist="38100" dir="2700000" algn="tl">
                            <a:srgbClr val="000000">
                              <a:alpha val="43137"/>
                            </a:srgbClr>
                          </a:outerShdw>
                        </a:effectLst>
                        <a:latin typeface="+mn-lt"/>
                        <a:ea typeface="+mn-ea"/>
                        <a:cs typeface="+mn-cs"/>
                      </a:endParaRPr>
                    </a:p>
                  </a:txBody>
                  <a:tcPr/>
                </a:tc>
                <a:tc>
                  <a:txBody>
                    <a:bodyPr/>
                    <a:lstStyle/>
                    <a:p>
                      <a:pPr marL="0" algn="ctr" defTabSz="457200" rtl="0" eaLnBrk="1" latinLnBrk="0" hangingPunct="1"/>
                      <a:r>
                        <a:rPr lang="en-US" sz="1800" kern="1200" dirty="0" smtClean="0">
                          <a:solidFill>
                            <a:srgbClr val="0070C0"/>
                          </a:solidFill>
                          <a:effectLst>
                            <a:outerShdw blurRad="38100" dist="38100" dir="2700000" algn="tl">
                              <a:srgbClr val="000000">
                                <a:alpha val="43137"/>
                              </a:srgbClr>
                            </a:outerShdw>
                          </a:effectLst>
                          <a:latin typeface="+mn-lt"/>
                          <a:ea typeface="+mn-ea"/>
                          <a:cs typeface="+mn-cs"/>
                        </a:rPr>
                        <a:t>2546</a:t>
                      </a:r>
                      <a:endParaRPr lang="en-US" sz="1800" kern="1200" dirty="0">
                        <a:solidFill>
                          <a:srgbClr val="0070C0"/>
                        </a:solidFill>
                        <a:effectLst>
                          <a:outerShdw blurRad="38100" dist="38100" dir="2700000" algn="tl">
                            <a:srgbClr val="000000">
                              <a:alpha val="43137"/>
                            </a:srgbClr>
                          </a:outerShdw>
                        </a:effectLst>
                        <a:latin typeface="+mn-lt"/>
                        <a:ea typeface="+mn-ea"/>
                        <a:cs typeface="+mn-cs"/>
                      </a:endParaRPr>
                    </a:p>
                  </a:txBody>
                  <a:tcPr/>
                </a:tc>
                <a:extLst>
                  <a:ext uri="{0D108BD9-81ED-4DB2-BD59-A6C34878D82A}">
                    <a16:rowId xmlns:a16="http://schemas.microsoft.com/office/drawing/2014/main" val="2976554829"/>
                  </a:ext>
                </a:extLst>
              </a:tr>
            </a:tbl>
          </a:graphicData>
        </a:graphic>
      </p:graphicFrame>
      <p:pic>
        <p:nvPicPr>
          <p:cNvPr id="6" name="Picture 5"/>
          <p:cNvPicPr>
            <a:picLocks noChangeAspect="1"/>
          </p:cNvPicPr>
          <p:nvPr/>
        </p:nvPicPr>
        <p:blipFill>
          <a:blip r:embed="rId4"/>
          <a:stretch>
            <a:fillRect/>
          </a:stretch>
        </p:blipFill>
        <p:spPr>
          <a:xfrm>
            <a:off x="9444553" y="133439"/>
            <a:ext cx="2562603" cy="1277672"/>
          </a:xfrm>
          <a:prstGeom prst="rect">
            <a:avLst/>
          </a:prstGeom>
        </p:spPr>
      </p:pic>
    </p:spTree>
    <p:custDataLst>
      <p:tags r:id="rId1"/>
    </p:custDataLst>
    <p:extLst>
      <p:ext uri="{BB962C8B-B14F-4D97-AF65-F5344CB8AC3E}">
        <p14:creationId xmlns:p14="http://schemas.microsoft.com/office/powerpoint/2010/main" val="104418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
            </a:r>
            <a:r>
              <a:rPr lang="en-US" dirty="0"/>
              <a:t>– “Turing test”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2679259"/>
              </p:ext>
            </p:extLst>
          </p:nvPr>
        </p:nvGraphicFramePr>
        <p:xfrm>
          <a:off x="6126302" y="3573970"/>
          <a:ext cx="4876800" cy="1483360"/>
        </p:xfrm>
        <a:graphic>
          <a:graphicData uri="http://schemas.openxmlformats.org/drawingml/2006/table">
            <a:tbl>
              <a:tblPr firstRow="1" bandRow="1">
                <a:tableStyleId>{91EBBBCC-DAD2-459C-BE2E-F6DE35CF9A28}</a:tableStyleId>
              </a:tblPr>
              <a:tblGrid>
                <a:gridCol w="1625600">
                  <a:extLst>
                    <a:ext uri="{9D8B030D-6E8A-4147-A177-3AD203B41FA5}">
                      <a16:colId xmlns:a16="http://schemas.microsoft.com/office/drawing/2014/main" val="652409878"/>
                    </a:ext>
                  </a:extLst>
                </a:gridCol>
                <a:gridCol w="1625600">
                  <a:extLst>
                    <a:ext uri="{9D8B030D-6E8A-4147-A177-3AD203B41FA5}">
                      <a16:colId xmlns:a16="http://schemas.microsoft.com/office/drawing/2014/main" val="2705703512"/>
                    </a:ext>
                  </a:extLst>
                </a:gridCol>
                <a:gridCol w="1625600">
                  <a:extLst>
                    <a:ext uri="{9D8B030D-6E8A-4147-A177-3AD203B41FA5}">
                      <a16:colId xmlns:a16="http://schemas.microsoft.com/office/drawing/2014/main" val="1677922895"/>
                    </a:ext>
                  </a:extLst>
                </a:gridCol>
              </a:tblGrid>
              <a:tr h="370840">
                <a:tc>
                  <a:txBody>
                    <a:bodyPr/>
                    <a:lstStyle/>
                    <a:p>
                      <a:pPr algn="ctr"/>
                      <a:endParaRPr lang="en-US" sz="1800" kern="1200" dirty="0">
                        <a:solidFill>
                          <a:srgbClr val="0070C0"/>
                        </a:solidFill>
                        <a:effectLst>
                          <a:outerShdw blurRad="38100" dist="38100" dir="2700000" algn="tl">
                            <a:srgbClr val="000000">
                              <a:alpha val="43137"/>
                            </a:srgbClr>
                          </a:outerShdw>
                        </a:effectLst>
                        <a:latin typeface="+mn-lt"/>
                        <a:ea typeface="+mn-ea"/>
                        <a:cs typeface="+mn-cs"/>
                      </a:endParaRPr>
                    </a:p>
                  </a:txBody>
                  <a:tcPr>
                    <a:solidFill>
                      <a:schemeClr val="accent5">
                        <a:lumMod val="20000"/>
                        <a:lumOff val="80000"/>
                      </a:schemeClr>
                    </a:solidFill>
                  </a:tcPr>
                </a:tc>
                <a:tc>
                  <a:txBody>
                    <a:bodyPr/>
                    <a:lstStyle/>
                    <a:p>
                      <a:pPr algn="ctr"/>
                      <a:r>
                        <a:rPr lang="en-US" dirty="0" smtClean="0">
                          <a:effectLst>
                            <a:outerShdw blurRad="38100" dist="38100" dir="2700000" algn="tl">
                              <a:srgbClr val="000000">
                                <a:alpha val="43137"/>
                              </a:srgbClr>
                            </a:outerShdw>
                          </a:effectLst>
                        </a:rPr>
                        <a:t>Human</a:t>
                      </a:r>
                      <a:endParaRPr lang="en-US" dirty="0">
                        <a:effectLst>
                          <a:outerShdw blurRad="38100" dist="38100" dir="2700000" algn="tl">
                            <a:srgbClr val="000000">
                              <a:alpha val="43137"/>
                            </a:srgbClr>
                          </a:outerShdw>
                        </a:effectLst>
                      </a:endParaRPr>
                    </a:p>
                  </a:txBody>
                  <a:tcPr/>
                </a:tc>
                <a:tc>
                  <a:txBody>
                    <a:bodyPr/>
                    <a:lstStyle/>
                    <a:p>
                      <a:pPr algn="ctr"/>
                      <a:r>
                        <a:rPr lang="en-US" dirty="0" smtClean="0">
                          <a:effectLst>
                            <a:outerShdw blurRad="38100" dist="38100" dir="2700000" algn="tl">
                              <a:srgbClr val="000000">
                                <a:alpha val="43137"/>
                              </a:srgbClr>
                            </a:outerShdw>
                          </a:effectLst>
                        </a:rPr>
                        <a:t>Machine</a:t>
                      </a:r>
                      <a:endParaRPr lang="en-US"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3555861604"/>
                  </a:ext>
                </a:extLst>
              </a:tr>
              <a:tr h="370840">
                <a:tc>
                  <a:txBody>
                    <a:bodyPr/>
                    <a:lstStyle/>
                    <a:p>
                      <a:pPr marL="0" algn="ctr" defTabSz="457200" rtl="0" eaLnBrk="1" latinLnBrk="0" hangingPunct="1"/>
                      <a:r>
                        <a:rPr lang="en-US" sz="1800" b="1" kern="1200" dirty="0" smtClean="0">
                          <a:solidFill>
                            <a:schemeClr val="lt1"/>
                          </a:solidFill>
                          <a:effectLst>
                            <a:outerShdw blurRad="38100" dist="38100" dir="2700000" algn="tl">
                              <a:srgbClr val="000000">
                                <a:alpha val="43137"/>
                              </a:srgbClr>
                            </a:outerShdw>
                          </a:effectLst>
                          <a:latin typeface="+mn-lt"/>
                          <a:ea typeface="+mn-ea"/>
                          <a:cs typeface="+mn-cs"/>
                        </a:rPr>
                        <a:t>Human</a:t>
                      </a:r>
                      <a:endParaRPr lang="en-US" sz="1800" b="1" kern="1200" dirty="0">
                        <a:solidFill>
                          <a:schemeClr val="lt1"/>
                        </a:solidFill>
                        <a:effectLst>
                          <a:outerShdw blurRad="38100" dist="38100" dir="2700000" algn="tl">
                            <a:srgbClr val="000000">
                              <a:alpha val="43137"/>
                            </a:srgbClr>
                          </a:outerShdw>
                        </a:effectLst>
                        <a:latin typeface="+mn-lt"/>
                        <a:ea typeface="+mn-ea"/>
                        <a:cs typeface="+mn-cs"/>
                      </a:endParaRPr>
                    </a:p>
                  </a:txBody>
                  <a:tcPr anchor="ctr">
                    <a:solidFill>
                      <a:schemeClr val="accent4"/>
                    </a:solidFill>
                  </a:tcPr>
                </a:tc>
                <a:tc>
                  <a:txBody>
                    <a:bodyPr/>
                    <a:lstStyle/>
                    <a:p>
                      <a:pPr marL="0" algn="ctr" defTabSz="457200" rtl="0" eaLnBrk="1" latinLnBrk="0" hangingPunct="1"/>
                      <a:r>
                        <a:rPr lang="en-US" sz="1800" kern="1200" dirty="0" smtClean="0">
                          <a:solidFill>
                            <a:schemeClr val="tx1"/>
                          </a:solidFill>
                          <a:effectLst>
                            <a:outerShdw blurRad="38100" dist="38100" dir="2700000" algn="tl">
                              <a:srgbClr val="000000">
                                <a:alpha val="43137"/>
                              </a:srgbClr>
                            </a:outerShdw>
                          </a:effectLst>
                          <a:latin typeface="+mn-lt"/>
                          <a:ea typeface="+mn-ea"/>
                          <a:cs typeface="+mn-cs"/>
                        </a:rPr>
                        <a:t>50%</a:t>
                      </a:r>
                      <a:endParaRPr lang="en-US" sz="1800" kern="1200" dirty="0">
                        <a:solidFill>
                          <a:schemeClr val="tx1"/>
                        </a:solidFill>
                        <a:effectLst>
                          <a:outerShdw blurRad="38100" dist="38100" dir="2700000" algn="tl">
                            <a:srgbClr val="000000">
                              <a:alpha val="43137"/>
                            </a:srgbClr>
                          </a:outerShdw>
                        </a:effectLst>
                        <a:latin typeface="+mn-lt"/>
                        <a:ea typeface="+mn-ea"/>
                        <a:cs typeface="+mn-cs"/>
                      </a:endParaRPr>
                    </a:p>
                  </a:txBody>
                  <a:tcPr/>
                </a:tc>
                <a:tc>
                  <a:txBody>
                    <a:bodyPr/>
                    <a:lstStyle/>
                    <a:p>
                      <a:pPr marL="0" algn="ctr" defTabSz="457200" rtl="0" eaLnBrk="1" latinLnBrk="0" hangingPunct="1"/>
                      <a:r>
                        <a:rPr lang="en-US" sz="1800" kern="1200" dirty="0" smtClean="0">
                          <a:solidFill>
                            <a:schemeClr val="tx1"/>
                          </a:solidFill>
                          <a:effectLst>
                            <a:outerShdw blurRad="38100" dist="38100" dir="2700000" algn="tl">
                              <a:srgbClr val="000000">
                                <a:alpha val="43137"/>
                              </a:srgbClr>
                            </a:outerShdw>
                          </a:effectLst>
                          <a:latin typeface="+mn-lt"/>
                          <a:ea typeface="+mn-ea"/>
                          <a:cs typeface="+mn-cs"/>
                        </a:rPr>
                        <a:t>50%</a:t>
                      </a:r>
                      <a:endParaRPr lang="en-US" sz="1800" kern="1200" dirty="0">
                        <a:solidFill>
                          <a:schemeClr val="tx1"/>
                        </a:solidFill>
                        <a:effectLst>
                          <a:outerShdw blurRad="38100" dist="38100" dir="2700000" algn="tl">
                            <a:srgbClr val="000000">
                              <a:alpha val="43137"/>
                            </a:srgbClr>
                          </a:outerShdw>
                        </a:effectLst>
                        <a:latin typeface="+mn-lt"/>
                        <a:ea typeface="+mn-ea"/>
                        <a:cs typeface="+mn-cs"/>
                      </a:endParaRPr>
                    </a:p>
                  </a:txBody>
                  <a:tcPr/>
                </a:tc>
                <a:extLst>
                  <a:ext uri="{0D108BD9-81ED-4DB2-BD59-A6C34878D82A}">
                    <a16:rowId xmlns:a16="http://schemas.microsoft.com/office/drawing/2014/main" val="99206531"/>
                  </a:ext>
                </a:extLst>
              </a:tr>
              <a:tr h="370840">
                <a:tc>
                  <a:txBody>
                    <a:bodyPr/>
                    <a:lstStyle/>
                    <a:p>
                      <a:pPr marL="0" algn="ctr" defTabSz="457200" rtl="0" eaLnBrk="1" latinLnBrk="0" hangingPunct="1"/>
                      <a:r>
                        <a:rPr lang="en-US" sz="1800" b="1" kern="1200" dirty="0" smtClean="0">
                          <a:solidFill>
                            <a:schemeClr val="lt1"/>
                          </a:solidFill>
                          <a:effectLst>
                            <a:outerShdw blurRad="38100" dist="38100" dir="2700000" algn="tl">
                              <a:srgbClr val="000000">
                                <a:alpha val="43137"/>
                              </a:srgbClr>
                            </a:outerShdw>
                          </a:effectLst>
                          <a:latin typeface="+mn-lt"/>
                          <a:ea typeface="+mn-ea"/>
                          <a:cs typeface="+mn-cs"/>
                        </a:rPr>
                        <a:t>ACE</a:t>
                      </a:r>
                      <a:endParaRPr lang="en-US" sz="1800" b="1" kern="1200" dirty="0">
                        <a:solidFill>
                          <a:schemeClr val="lt1"/>
                        </a:solidFill>
                        <a:effectLst>
                          <a:outerShdw blurRad="38100" dist="38100" dir="2700000" algn="tl">
                            <a:srgbClr val="000000">
                              <a:alpha val="43137"/>
                            </a:srgbClr>
                          </a:outerShdw>
                        </a:effectLst>
                        <a:latin typeface="+mn-lt"/>
                        <a:ea typeface="+mn-ea"/>
                        <a:cs typeface="+mn-cs"/>
                      </a:endParaRPr>
                    </a:p>
                  </a:txBody>
                  <a:tcPr anchor="ctr">
                    <a:solidFill>
                      <a:schemeClr val="accent4"/>
                    </a:solidFill>
                  </a:tcPr>
                </a:tc>
                <a:tc>
                  <a:txBody>
                    <a:bodyPr/>
                    <a:lstStyle/>
                    <a:p>
                      <a:pPr marL="0" algn="ctr" defTabSz="457200" rtl="0" eaLnBrk="1" latinLnBrk="0" hangingPunct="1"/>
                      <a:r>
                        <a:rPr lang="en-US" sz="1800" kern="1200" dirty="0" smtClean="0">
                          <a:solidFill>
                            <a:schemeClr val="tx1"/>
                          </a:solidFill>
                          <a:effectLst>
                            <a:outerShdw blurRad="38100" dist="38100" dir="2700000" algn="tl">
                              <a:srgbClr val="000000">
                                <a:alpha val="43137"/>
                              </a:srgbClr>
                            </a:outerShdw>
                          </a:effectLst>
                          <a:latin typeface="+mn-lt"/>
                          <a:ea typeface="+mn-ea"/>
                          <a:cs typeface="+mn-cs"/>
                        </a:rPr>
                        <a:t>50%</a:t>
                      </a:r>
                      <a:endParaRPr lang="en-US" sz="1800" kern="1200" dirty="0">
                        <a:solidFill>
                          <a:schemeClr val="tx1"/>
                        </a:solidFill>
                        <a:effectLst>
                          <a:outerShdw blurRad="38100" dist="38100" dir="2700000" algn="tl">
                            <a:srgbClr val="000000">
                              <a:alpha val="43137"/>
                            </a:srgbClr>
                          </a:outerShdw>
                        </a:effectLst>
                        <a:latin typeface="+mn-lt"/>
                        <a:ea typeface="+mn-ea"/>
                        <a:cs typeface="+mn-cs"/>
                      </a:endParaRPr>
                    </a:p>
                  </a:txBody>
                  <a:tcPr/>
                </a:tc>
                <a:tc>
                  <a:txBody>
                    <a:bodyPr/>
                    <a:lstStyle/>
                    <a:p>
                      <a:pPr marL="0" algn="ctr" defTabSz="457200" rtl="0" eaLnBrk="1" latinLnBrk="0" hangingPunct="1"/>
                      <a:r>
                        <a:rPr lang="en-US" sz="1800" kern="1200" dirty="0" smtClean="0">
                          <a:solidFill>
                            <a:schemeClr val="tx1"/>
                          </a:solidFill>
                          <a:effectLst>
                            <a:outerShdw blurRad="38100" dist="38100" dir="2700000" algn="tl">
                              <a:srgbClr val="000000">
                                <a:alpha val="43137"/>
                              </a:srgbClr>
                            </a:outerShdw>
                          </a:effectLst>
                          <a:latin typeface="+mn-lt"/>
                          <a:ea typeface="+mn-ea"/>
                          <a:cs typeface="+mn-cs"/>
                        </a:rPr>
                        <a:t>50%</a:t>
                      </a:r>
                      <a:endParaRPr lang="en-US" sz="1800" kern="1200" dirty="0">
                        <a:solidFill>
                          <a:schemeClr val="tx1"/>
                        </a:solidFill>
                        <a:effectLst>
                          <a:outerShdw blurRad="38100" dist="38100" dir="2700000" algn="tl">
                            <a:srgbClr val="000000">
                              <a:alpha val="43137"/>
                            </a:srgbClr>
                          </a:outerShdw>
                        </a:effectLst>
                        <a:latin typeface="+mn-lt"/>
                        <a:ea typeface="+mn-ea"/>
                        <a:cs typeface="+mn-cs"/>
                      </a:endParaRPr>
                    </a:p>
                  </a:txBody>
                  <a:tcPr/>
                </a:tc>
                <a:extLst>
                  <a:ext uri="{0D108BD9-81ED-4DB2-BD59-A6C34878D82A}">
                    <a16:rowId xmlns:a16="http://schemas.microsoft.com/office/drawing/2014/main" val="3554764376"/>
                  </a:ext>
                </a:extLst>
              </a:tr>
              <a:tr h="370840">
                <a:tc>
                  <a:txBody>
                    <a:bodyPr/>
                    <a:lstStyle/>
                    <a:p>
                      <a:pPr marL="0" algn="ctr" defTabSz="457200" rtl="0" eaLnBrk="1" latinLnBrk="0" hangingPunct="1"/>
                      <a:r>
                        <a:rPr lang="en-US" sz="1800" b="1" kern="1200" dirty="0" smtClean="0">
                          <a:solidFill>
                            <a:schemeClr val="lt1"/>
                          </a:solidFill>
                          <a:effectLst>
                            <a:outerShdw blurRad="38100" dist="38100" dir="2700000" algn="tl">
                              <a:srgbClr val="000000">
                                <a:alpha val="43137"/>
                              </a:srgbClr>
                            </a:outerShdw>
                          </a:effectLst>
                          <a:latin typeface="+mn-lt"/>
                          <a:ea typeface="+mn-ea"/>
                          <a:cs typeface="+mn-cs"/>
                        </a:rPr>
                        <a:t>Shredder</a:t>
                      </a:r>
                      <a:endParaRPr lang="en-US" sz="1800" b="1" kern="1200" dirty="0">
                        <a:solidFill>
                          <a:schemeClr val="lt1"/>
                        </a:solidFill>
                        <a:effectLst>
                          <a:outerShdw blurRad="38100" dist="38100" dir="2700000" algn="tl">
                            <a:srgbClr val="000000">
                              <a:alpha val="43137"/>
                            </a:srgbClr>
                          </a:outerShdw>
                        </a:effectLst>
                        <a:latin typeface="+mn-lt"/>
                        <a:ea typeface="+mn-ea"/>
                        <a:cs typeface="+mn-cs"/>
                      </a:endParaRPr>
                    </a:p>
                  </a:txBody>
                  <a:tcPr anchor="ctr">
                    <a:solidFill>
                      <a:schemeClr val="accent4"/>
                    </a:solidFill>
                  </a:tcPr>
                </a:tc>
                <a:tc>
                  <a:txBody>
                    <a:bodyPr/>
                    <a:lstStyle/>
                    <a:p>
                      <a:pPr marL="0" algn="ctr" defTabSz="457200" rtl="0" eaLnBrk="1" latinLnBrk="0" hangingPunct="1"/>
                      <a:r>
                        <a:rPr lang="en-US" sz="1800" kern="1200" dirty="0" smtClean="0">
                          <a:solidFill>
                            <a:schemeClr val="tx1"/>
                          </a:solidFill>
                          <a:effectLst>
                            <a:outerShdw blurRad="38100" dist="38100" dir="2700000" algn="tl">
                              <a:srgbClr val="000000">
                                <a:alpha val="43137"/>
                              </a:srgbClr>
                            </a:outerShdw>
                          </a:effectLst>
                          <a:latin typeface="+mn-lt"/>
                          <a:ea typeface="+mn-ea"/>
                          <a:cs typeface="+mn-cs"/>
                        </a:rPr>
                        <a:t>0%</a:t>
                      </a:r>
                      <a:endParaRPr lang="en-US" sz="1800" kern="1200" dirty="0">
                        <a:solidFill>
                          <a:schemeClr val="tx1"/>
                        </a:solidFill>
                        <a:effectLst>
                          <a:outerShdw blurRad="38100" dist="38100" dir="2700000" algn="tl">
                            <a:srgbClr val="000000">
                              <a:alpha val="43137"/>
                            </a:srgbClr>
                          </a:outerShdw>
                        </a:effectLst>
                        <a:latin typeface="+mn-lt"/>
                        <a:ea typeface="+mn-ea"/>
                        <a:cs typeface="+mn-cs"/>
                      </a:endParaRPr>
                    </a:p>
                  </a:txBody>
                  <a:tcPr/>
                </a:tc>
                <a:tc>
                  <a:txBody>
                    <a:bodyPr/>
                    <a:lstStyle/>
                    <a:p>
                      <a:pPr marL="0" algn="ctr" defTabSz="457200" rtl="0" eaLnBrk="1" latinLnBrk="0" hangingPunct="1"/>
                      <a:r>
                        <a:rPr lang="en-US" sz="1800" kern="1200" dirty="0" smtClean="0">
                          <a:solidFill>
                            <a:schemeClr val="tx1"/>
                          </a:solidFill>
                          <a:effectLst>
                            <a:outerShdw blurRad="38100" dist="38100" dir="2700000" algn="tl">
                              <a:srgbClr val="000000">
                                <a:alpha val="43137"/>
                              </a:srgbClr>
                            </a:outerShdw>
                          </a:effectLst>
                          <a:latin typeface="+mn-lt"/>
                          <a:ea typeface="+mn-ea"/>
                          <a:cs typeface="+mn-cs"/>
                        </a:rPr>
                        <a:t>100%</a:t>
                      </a:r>
                      <a:endParaRPr lang="en-US" sz="1800" kern="1200" dirty="0">
                        <a:solidFill>
                          <a:schemeClr val="tx1"/>
                        </a:solidFill>
                        <a:effectLst>
                          <a:outerShdw blurRad="38100" dist="38100" dir="2700000" algn="tl">
                            <a:srgbClr val="000000">
                              <a:alpha val="43137"/>
                            </a:srgbClr>
                          </a:outerShdw>
                        </a:effectLst>
                        <a:latin typeface="+mn-lt"/>
                        <a:ea typeface="+mn-ea"/>
                        <a:cs typeface="+mn-cs"/>
                      </a:endParaRPr>
                    </a:p>
                  </a:txBody>
                  <a:tcPr/>
                </a:tc>
                <a:extLst>
                  <a:ext uri="{0D108BD9-81ED-4DB2-BD59-A6C34878D82A}">
                    <a16:rowId xmlns:a16="http://schemas.microsoft.com/office/drawing/2014/main" val="2351909315"/>
                  </a:ext>
                </a:extLst>
              </a:tr>
            </a:tbl>
          </a:graphicData>
        </a:graphic>
      </p:graphicFrame>
      <p:grpSp>
        <p:nvGrpSpPr>
          <p:cNvPr id="5" name="Group 4"/>
          <p:cNvGrpSpPr/>
          <p:nvPr/>
        </p:nvGrpSpPr>
        <p:grpSpPr>
          <a:xfrm>
            <a:off x="8496968" y="182489"/>
            <a:ext cx="3626330" cy="1722511"/>
            <a:chOff x="885523" y="3279200"/>
            <a:chExt cx="6572451" cy="3264695"/>
          </a:xfrm>
        </p:grpSpPr>
        <p:grpSp>
          <p:nvGrpSpPr>
            <p:cNvPr id="6" name="Group 5"/>
            <p:cNvGrpSpPr/>
            <p:nvPr/>
          </p:nvGrpSpPr>
          <p:grpSpPr>
            <a:xfrm>
              <a:off x="885523" y="3279200"/>
              <a:ext cx="6572451" cy="3264695"/>
              <a:chOff x="4263991" y="3517257"/>
              <a:chExt cx="6572451" cy="3264695"/>
            </a:xfrm>
          </p:grpSpPr>
          <p:pic>
            <p:nvPicPr>
              <p:cNvPr id="9" name="Picture 2" descr="×ª××¦××ª ×ª××× × ×¢×××¨ âªturing testâ¬â"/>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4771" y="3517257"/>
                <a:ext cx="4281671" cy="32646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a:stretch>
                <a:fillRect/>
              </a:stretch>
            </p:blipFill>
            <p:spPr>
              <a:xfrm>
                <a:off x="4277978" y="3526882"/>
                <a:ext cx="2276793" cy="2372056"/>
              </a:xfrm>
              <a:prstGeom prst="rect">
                <a:avLst/>
              </a:prstGeom>
            </p:spPr>
          </p:pic>
          <p:sp>
            <p:nvSpPr>
              <p:cNvPr id="11" name="TextBox 10"/>
              <p:cNvSpPr txBox="1"/>
              <p:nvPr/>
            </p:nvSpPr>
            <p:spPr>
              <a:xfrm>
                <a:off x="9240252" y="3753853"/>
                <a:ext cx="1150636" cy="466666"/>
              </a:xfrm>
              <a:prstGeom prst="rect">
                <a:avLst/>
              </a:prstGeom>
              <a:solidFill>
                <a:schemeClr val="bg1"/>
              </a:solidFill>
            </p:spPr>
            <p:txBody>
              <a:bodyPr wrap="square" rtlCol="0">
                <a:spAutoFit/>
              </a:bodyPr>
              <a:lstStyle/>
              <a:p>
                <a:r>
                  <a:rPr lang="en-US" sz="1000" b="1" dirty="0" smtClean="0">
                    <a:solidFill>
                      <a:srgbClr val="FF0000"/>
                    </a:solidFill>
                  </a:rPr>
                  <a:t>Human</a:t>
                </a:r>
                <a:endParaRPr lang="en-US" sz="2000" b="1" dirty="0">
                  <a:solidFill>
                    <a:srgbClr val="FF0000"/>
                  </a:solidFill>
                </a:endParaRPr>
              </a:p>
            </p:txBody>
          </p:sp>
          <p:sp>
            <p:nvSpPr>
              <p:cNvPr id="12" name="Rectangle 11"/>
              <p:cNvSpPr/>
              <p:nvPr/>
            </p:nvSpPr>
            <p:spPr>
              <a:xfrm>
                <a:off x="7353701" y="3953908"/>
                <a:ext cx="548640" cy="550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101304" y="4069369"/>
                <a:ext cx="1079540" cy="379167"/>
              </a:xfrm>
              <a:prstGeom prst="rect">
                <a:avLst/>
              </a:prstGeom>
              <a:noFill/>
            </p:spPr>
            <p:txBody>
              <a:bodyPr wrap="square" rtlCol="0">
                <a:spAutoFit/>
              </a:bodyPr>
              <a:lstStyle/>
              <a:p>
                <a:r>
                  <a:rPr lang="en-US" sz="700" b="1" dirty="0" smtClean="0">
                    <a:solidFill>
                      <a:srgbClr val="FF0000"/>
                    </a:solidFill>
                  </a:rPr>
                  <a:t>Shredder</a:t>
                </a:r>
                <a:endParaRPr lang="en-US" sz="1400" b="1" dirty="0">
                  <a:solidFill>
                    <a:srgbClr val="FF0000"/>
                  </a:solidFill>
                </a:endParaRPr>
              </a:p>
            </p:txBody>
          </p:sp>
          <p:sp>
            <p:nvSpPr>
              <p:cNvPr id="14" name="Rectangle 13"/>
              <p:cNvSpPr/>
              <p:nvPr/>
            </p:nvSpPr>
            <p:spPr>
              <a:xfrm>
                <a:off x="5080528" y="3971558"/>
                <a:ext cx="548640" cy="550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932730" y="4108414"/>
                <a:ext cx="895952" cy="495832"/>
              </a:xfrm>
              <a:prstGeom prst="rect">
                <a:avLst/>
              </a:prstGeom>
              <a:noFill/>
            </p:spPr>
            <p:txBody>
              <a:bodyPr wrap="square" rtlCol="0">
                <a:spAutoFit/>
              </a:bodyPr>
              <a:lstStyle/>
              <a:p>
                <a:pPr algn="ctr"/>
                <a:r>
                  <a:rPr lang="en-US" sz="1100" b="1" dirty="0" smtClean="0">
                    <a:solidFill>
                      <a:srgbClr val="FF0000"/>
                    </a:solidFill>
                  </a:rPr>
                  <a:t>ACE</a:t>
                </a:r>
                <a:endParaRPr lang="en-US" sz="1100" b="1" dirty="0">
                  <a:solidFill>
                    <a:srgbClr val="FF0000"/>
                  </a:solidFill>
                </a:endParaRPr>
              </a:p>
            </p:txBody>
          </p:sp>
          <p:sp>
            <p:nvSpPr>
              <p:cNvPr id="16" name="Rectangle 15"/>
              <p:cNvSpPr/>
              <p:nvPr/>
            </p:nvSpPr>
            <p:spPr>
              <a:xfrm>
                <a:off x="4263991" y="5900287"/>
                <a:ext cx="2515610" cy="8624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936531" y="5370898"/>
                <a:ext cx="1640605" cy="1411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6"/>
              <a:stretch>
                <a:fillRect/>
              </a:stretch>
            </p:blipFill>
            <p:spPr>
              <a:xfrm>
                <a:off x="6488529" y="5828564"/>
                <a:ext cx="1448002" cy="552527"/>
              </a:xfrm>
              <a:prstGeom prst="rect">
                <a:avLst/>
              </a:prstGeom>
            </p:spPr>
          </p:pic>
          <p:sp>
            <p:nvSpPr>
              <p:cNvPr id="19" name="Rectangle 18"/>
              <p:cNvSpPr/>
              <p:nvPr/>
            </p:nvSpPr>
            <p:spPr>
              <a:xfrm>
                <a:off x="5629168" y="5476775"/>
                <a:ext cx="713880" cy="539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a:off x="5629168" y="5476775"/>
                <a:ext cx="713880" cy="44276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7280859" y="5370898"/>
                <a:ext cx="238369" cy="5280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7902341" y="5370898"/>
                <a:ext cx="1820277" cy="59676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899510" y="3282245"/>
              <a:ext cx="2276793" cy="1278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7529" y="3359309"/>
              <a:ext cx="68444" cy="1614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4" name="Diagram 23"/>
          <p:cNvGraphicFramePr/>
          <p:nvPr>
            <p:extLst>
              <p:ext uri="{D42A27DB-BD31-4B8C-83A1-F6EECF244321}">
                <p14:modId xmlns:p14="http://schemas.microsoft.com/office/powerpoint/2010/main" val="1415740808"/>
              </p:ext>
            </p:extLst>
          </p:nvPr>
        </p:nvGraphicFramePr>
        <p:xfrm>
          <a:off x="-1106314" y="1317979"/>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ustDataLst>
      <p:tags r:id="rId1"/>
    </p:custDataLst>
    <p:extLst>
      <p:ext uri="{BB962C8B-B14F-4D97-AF65-F5344CB8AC3E}">
        <p14:creationId xmlns:p14="http://schemas.microsoft.com/office/powerpoint/2010/main" val="187018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work</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Model </a:t>
            </a:r>
            <a:r>
              <a:rPr lang="en-US" dirty="0" smtClean="0"/>
              <a:t>risk aversion </a:t>
            </a:r>
            <a:r>
              <a:rPr lang="en-US" dirty="0" smtClean="0"/>
              <a:t>(“opponent contempt”)</a:t>
            </a:r>
          </a:p>
          <a:p>
            <a:endParaRPr lang="en-US" dirty="0" smtClean="0"/>
          </a:p>
          <a:p>
            <a:r>
              <a:rPr lang="en-US" dirty="0" smtClean="0"/>
              <a:t>Train </a:t>
            </a:r>
            <a:r>
              <a:rPr lang="en-US" dirty="0" smtClean="0"/>
              <a:t>agent </a:t>
            </a:r>
            <a:r>
              <a:rPr lang="en-US" dirty="0" smtClean="0"/>
              <a:t>to a specific player’s style</a:t>
            </a:r>
          </a:p>
          <a:p>
            <a:endParaRPr lang="en-US" dirty="0" smtClean="0"/>
          </a:p>
          <a:p>
            <a:r>
              <a:rPr lang="en-US" dirty="0" smtClean="0"/>
              <a:t>Evaluate in children’s chess </a:t>
            </a:r>
            <a:r>
              <a:rPr lang="en-US" dirty="0" smtClean="0"/>
              <a:t>clubs</a:t>
            </a:r>
          </a:p>
          <a:p>
            <a:endParaRPr lang="en-US" dirty="0" smtClean="0"/>
          </a:p>
          <a:p>
            <a:r>
              <a:rPr lang="en-US" dirty="0" smtClean="0"/>
              <a:t>Extend to other games</a:t>
            </a:r>
            <a:endParaRPr lang="en-US" dirty="0"/>
          </a:p>
        </p:txBody>
      </p:sp>
    </p:spTree>
    <p:custDataLst>
      <p:tags r:id="rId1"/>
    </p:custDataLst>
    <p:extLst>
      <p:ext uri="{BB962C8B-B14F-4D97-AF65-F5344CB8AC3E}">
        <p14:creationId xmlns:p14="http://schemas.microsoft.com/office/powerpoint/2010/main" val="40080812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8" name="Picture 4" descr="×ª××¦××ª ×ª××× × ×¢×××¨ âªjapanese thank youâ¬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4226" y="-85458"/>
            <a:ext cx="5277008" cy="70454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60803" y="6400800"/>
            <a:ext cx="3138311" cy="369332"/>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h.rosemarin@gmail.com</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68389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Chess and AI</a:t>
            </a:r>
            <a:endParaRPr lang="en-US" dirty="0"/>
          </a:p>
        </p:txBody>
      </p:sp>
      <p:pic>
        <p:nvPicPr>
          <p:cNvPr id="4" name="Picture 22" descr="https://image.freepik.com/free-vector/robot-human-are-playing-chess_63264-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5616" y="1428840"/>
            <a:ext cx="2667953" cy="173459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ª××¦××ª ×ª××× × ×¢×××¨ âªclaude shannonâ¬â"/>
          <p:cNvPicPr>
            <a:picLocks noChangeAspect="1" noChangeArrowheads="1"/>
          </p:cNvPicPr>
          <p:nvPr/>
        </p:nvPicPr>
        <p:blipFill rotWithShape="1">
          <a:blip r:embed="rId4">
            <a:extLst>
              <a:ext uri="{28A0092B-C50C-407E-A947-70E740481C1C}">
                <a14:useLocalDpi xmlns:a14="http://schemas.microsoft.com/office/drawing/2010/main" val="0"/>
              </a:ext>
            </a:extLst>
          </a:blip>
          <a:srcRect t="12641" b="12412"/>
          <a:stretch/>
        </p:blipFill>
        <p:spPr bwMode="auto">
          <a:xfrm>
            <a:off x="770035" y="3298183"/>
            <a:ext cx="3161317" cy="17769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ª××¦××ª ×ª××× × ×¢×××¨ âªminimax algorithmâ¬â"/>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0582" y="3298182"/>
            <a:ext cx="3385998" cy="17729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ª××¦××ª ×ª××× × ×¢×××¨ âªkasparov deep blueâ¬â"/>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64273" y="1450422"/>
            <a:ext cx="2977518" cy="16778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ª××¦××ª ×ª××× × ×¢×××¨ âªcomputer chess championshipâ¬â"/>
          <p:cNvPicPr>
            <a:picLocks noChangeAspect="1" noChangeArrowheads="1"/>
          </p:cNvPicPr>
          <p:nvPr/>
        </p:nvPicPr>
        <p:blipFill rotWithShape="1">
          <a:blip r:embed="rId7">
            <a:extLst>
              <a:ext uri="{28A0092B-C50C-407E-A947-70E740481C1C}">
                <a14:useLocalDpi xmlns:a14="http://schemas.microsoft.com/office/drawing/2010/main" val="0"/>
              </a:ext>
            </a:extLst>
          </a:blip>
          <a:srcRect l="17690" t="10935" r="19374" b="11727"/>
          <a:stretch/>
        </p:blipFill>
        <p:spPr bwMode="auto">
          <a:xfrm>
            <a:off x="7864273" y="3163436"/>
            <a:ext cx="3397718" cy="23485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ª××¦××ª ×ª××× × ×¢×××¨ âªartificial intelligenceâ¬â"/>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0036" y="1428840"/>
            <a:ext cx="2549124" cy="1699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90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9599075" cy="1280890"/>
          </a:xfrm>
        </p:spPr>
        <p:txBody>
          <a:bodyPr/>
          <a:lstStyle/>
          <a:p>
            <a:r>
              <a:rPr lang="en-US" dirty="0" smtClean="0"/>
              <a:t>Chess Agents as Human Training Partners</a:t>
            </a:r>
            <a:endParaRPr lang="en-US" dirty="0"/>
          </a:p>
        </p:txBody>
      </p:sp>
      <p:pic>
        <p:nvPicPr>
          <p:cNvPr id="4" name="Picture 16" descr="https://i.pinimg.com/originals/e8/93/bf/e893bfdbb4eb35f1655993bae59a491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149"/>
          <a:stretch/>
        </p:blipFill>
        <p:spPr bwMode="auto">
          <a:xfrm>
            <a:off x="1694457" y="1427585"/>
            <a:ext cx="3236681" cy="2218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istribution of FIDE Chess Rating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9112" y="1427584"/>
            <a:ext cx="4731100" cy="22182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ª××¦××ª ×ª××× × ×¢×××¨ âªhour glass time limitâ¬â"/>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12797" y="3937389"/>
            <a:ext cx="1828928" cy="182892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6617640" y="3937389"/>
            <a:ext cx="2927577" cy="1580725"/>
            <a:chOff x="155575" y="-905069"/>
            <a:chExt cx="3016833" cy="1660849"/>
          </a:xfrm>
        </p:grpSpPr>
        <p:pic>
          <p:nvPicPr>
            <p:cNvPr id="2056" name="Picture 8" descr="×ª××¦××ª ×ª××× × ×¢×××¨ âªlimit minimax tree depth cutâ¬â"/>
            <p:cNvPicPr>
              <a:picLocks noChangeAspect="1" noChangeArrowheads="1"/>
            </p:cNvPicPr>
            <p:nvPr/>
          </p:nvPicPr>
          <p:blipFill rotWithShape="1">
            <a:blip r:embed="rId6">
              <a:extLst>
                <a:ext uri="{28A0092B-C50C-407E-A947-70E740481C1C}">
                  <a14:useLocalDpi xmlns:a14="http://schemas.microsoft.com/office/drawing/2010/main" val="0"/>
                </a:ext>
              </a:extLst>
            </a:blip>
            <a:srcRect t="15223" r="21308" b="24651"/>
            <a:stretch/>
          </p:blipFill>
          <p:spPr bwMode="auto">
            <a:xfrm>
              <a:off x="155575" y="-905069"/>
              <a:ext cx="2998172" cy="1660849"/>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V="1">
              <a:off x="158620" y="401216"/>
              <a:ext cx="3013788" cy="9331"/>
            </a:xfrm>
            <a:prstGeom prst="line">
              <a:avLst/>
            </a:prstGeom>
            <a:ln w="2540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161534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9518210" cy="1280890"/>
          </a:xfrm>
        </p:spPr>
        <p:txBody>
          <a:bodyPr/>
          <a:lstStyle/>
          <a:p>
            <a:r>
              <a:rPr lang="en-US" dirty="0"/>
              <a:t>Chess Agents as Human Training Partners</a:t>
            </a:r>
          </a:p>
        </p:txBody>
      </p:sp>
      <p:pic>
        <p:nvPicPr>
          <p:cNvPr id="3074" name="Picture 2" descr="×ª××¦××ª ×ª××× × ×¢×××¨ âªsimpsons magnus carlsenâ¬â"/>
          <p:cNvPicPr>
            <a:picLocks noChangeAspect="1" noChangeArrowheads="1"/>
          </p:cNvPicPr>
          <p:nvPr/>
        </p:nvPicPr>
        <p:blipFill rotWithShape="1">
          <a:blip r:embed="rId3">
            <a:extLst>
              <a:ext uri="{28A0092B-C50C-407E-A947-70E740481C1C}">
                <a14:useLocalDpi xmlns:a14="http://schemas.microsoft.com/office/drawing/2010/main" val="0"/>
              </a:ext>
            </a:extLst>
          </a:blip>
          <a:srcRect l="24772" t="520" r="24858" b="603"/>
          <a:stretch/>
        </p:blipFill>
        <p:spPr bwMode="auto">
          <a:xfrm>
            <a:off x="5197150" y="1520890"/>
            <a:ext cx="3041780" cy="301378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ª××× × ×§×©××¨×"/>
          <p:cNvPicPr>
            <a:picLocks noChangeAspect="1" noChangeArrowheads="1"/>
          </p:cNvPicPr>
          <p:nvPr/>
        </p:nvPicPr>
        <p:blipFill rotWithShape="1">
          <a:blip r:embed="rId4">
            <a:extLst>
              <a:ext uri="{28A0092B-C50C-407E-A947-70E740481C1C}">
                <a14:useLocalDpi xmlns:a14="http://schemas.microsoft.com/office/drawing/2010/main" val="0"/>
              </a:ext>
            </a:extLst>
          </a:blip>
          <a:srcRect l="10192" t="1424" b="2293"/>
          <a:stretch/>
        </p:blipFill>
        <p:spPr bwMode="auto">
          <a:xfrm>
            <a:off x="4474201" y="1520890"/>
            <a:ext cx="4997517" cy="30137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https://encrypted-tbn0.gstatic.com/images?q=tbn:ANd9GcRgTgAUG31Gpu246o4lu_xzF-oQ24dRD_SvfJVWobILu4_awfVaTg"/>
          <p:cNvPicPr>
            <a:picLocks noChangeAspect="1" noChangeArrowheads="1"/>
          </p:cNvPicPr>
          <p:nvPr/>
        </p:nvPicPr>
        <p:blipFill rotWithShape="1">
          <a:blip r:embed="rId5">
            <a:extLst>
              <a:ext uri="{28A0092B-C50C-407E-A947-70E740481C1C}">
                <a14:useLocalDpi xmlns:a14="http://schemas.microsoft.com/office/drawing/2010/main" val="0"/>
              </a:ext>
            </a:extLst>
          </a:blip>
          <a:srcRect b="8792"/>
          <a:stretch/>
        </p:blipFill>
        <p:spPr bwMode="auto">
          <a:xfrm>
            <a:off x="4386012" y="1520890"/>
            <a:ext cx="5085706" cy="41318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ª××× × ×§×©××¨×"/>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192" t="1424" b="2293"/>
          <a:stretch/>
        </p:blipFill>
        <p:spPr bwMode="auto">
          <a:xfrm>
            <a:off x="9638731" y="3484726"/>
            <a:ext cx="2337152" cy="14094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ª××¦××ª ×ª××× × ×¢×××¨ âªsimpsons magnus carlsenâ¬â"/>
          <p:cNvPicPr>
            <a:picLocks noChangeAspect="1" noChangeArrowheads="1"/>
          </p:cNvPicPr>
          <p:nvPr/>
        </p:nvPicPr>
        <p:blipFill rotWithShape="1">
          <a:blip r:embed="rId3">
            <a:extLst>
              <a:ext uri="{28A0092B-C50C-407E-A947-70E740481C1C}">
                <a14:useLocalDpi xmlns:a14="http://schemas.microsoft.com/office/drawing/2010/main" val="0"/>
              </a:ext>
            </a:extLst>
          </a:blip>
          <a:srcRect l="24772" t="520" r="24858" b="603"/>
          <a:stretch/>
        </p:blipFill>
        <p:spPr bwMode="auto">
          <a:xfrm>
            <a:off x="10103556" y="1631419"/>
            <a:ext cx="1573069" cy="1558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56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3076"/>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074"/>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ª××¦××ª ×ª××× × ×¢×××¨ âªlczeroâ¬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8710" y="3273814"/>
            <a:ext cx="2667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ª××¦××ª ×ª××× × ×¢×××¨ âªalphazero policy head value headâ¬â"/>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8098" y="1018235"/>
            <a:ext cx="3383902" cy="29913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Alpha Zero Chess</a:t>
            </a:r>
            <a:endParaRPr lang="en-US" dirty="0"/>
          </a:p>
        </p:txBody>
      </p:sp>
      <p:pic>
        <p:nvPicPr>
          <p:cNvPr id="4098" name="Picture 2" descr="×ª××¦××ª ×ª××× × ×¢×××¨ âªlee sedol alphagoâ¬â"/>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95322" y="13473"/>
            <a:ext cx="3383902" cy="190465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miro.medium.com/max/1600/0*Pjlrc5hXdM02o6q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943" y="1307490"/>
            <a:ext cx="6699379" cy="224848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195943" y="3507795"/>
            <a:ext cx="6512767" cy="1950614"/>
            <a:chOff x="4374563" y="3023118"/>
            <a:chExt cx="7473743" cy="2722987"/>
          </a:xfrm>
        </p:grpSpPr>
        <p:pic>
          <p:nvPicPr>
            <p:cNvPr id="4" name="Picture 3"/>
            <p:cNvPicPr>
              <a:picLocks noChangeAspect="1"/>
            </p:cNvPicPr>
            <p:nvPr/>
          </p:nvPicPr>
          <p:blipFill rotWithShape="1">
            <a:blip r:embed="rId7"/>
            <a:srcRect t="33059"/>
            <a:stretch/>
          </p:blipFill>
          <p:spPr>
            <a:xfrm>
              <a:off x="4379664" y="3023118"/>
              <a:ext cx="7468642" cy="2722987"/>
            </a:xfrm>
            <a:prstGeom prst="rect">
              <a:avLst/>
            </a:prstGeom>
          </p:spPr>
        </p:pic>
        <p:pic>
          <p:nvPicPr>
            <p:cNvPr id="5" name="Picture 4"/>
            <p:cNvPicPr>
              <a:picLocks noChangeAspect="1"/>
            </p:cNvPicPr>
            <p:nvPr/>
          </p:nvPicPr>
          <p:blipFill>
            <a:blip r:embed="rId8"/>
            <a:stretch>
              <a:fillRect/>
            </a:stretch>
          </p:blipFill>
          <p:spPr>
            <a:xfrm>
              <a:off x="4374563" y="3026005"/>
              <a:ext cx="2124371" cy="704948"/>
            </a:xfrm>
            <a:prstGeom prst="rect">
              <a:avLst/>
            </a:prstGeom>
          </p:spPr>
        </p:pic>
      </p:grpSp>
    </p:spTree>
    <p:extLst>
      <p:ext uri="{BB962C8B-B14F-4D97-AF65-F5344CB8AC3E}">
        <p14:creationId xmlns:p14="http://schemas.microsoft.com/office/powerpoint/2010/main" val="248196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0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Abilities of Chess Players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51286002"/>
              </p:ext>
            </p:extLst>
          </p:nvPr>
        </p:nvGraphicFramePr>
        <p:xfrm>
          <a:off x="947026" y="1237864"/>
          <a:ext cx="8915400" cy="3778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1956511" y="1264555"/>
            <a:ext cx="2174033" cy="2006520"/>
            <a:chOff x="351646" y="2283614"/>
            <a:chExt cx="2174033" cy="2006520"/>
          </a:xfrm>
        </p:grpSpPr>
        <p:pic>
          <p:nvPicPr>
            <p:cNvPr id="4" name="Picture 2" descr="https://upload.wikimedia.org/wikipedia/commons/b/b9/Adrianus_Dingeman_de_Groot.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6871" y="2283614"/>
              <a:ext cx="1263585" cy="16371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51646" y="3920802"/>
              <a:ext cx="2174033" cy="369332"/>
            </a:xfrm>
            <a:prstGeom prst="rect">
              <a:avLst/>
            </a:prstGeom>
            <a:noFill/>
          </p:spPr>
          <p:txBody>
            <a:bodyPr wrap="square" rtlCol="0">
              <a:spAutoFit/>
            </a:bodyPr>
            <a:lstStyle/>
            <a:p>
              <a:r>
                <a:rPr lang="en-US" dirty="0" err="1" smtClean="0"/>
                <a:t>Adriaan</a:t>
              </a:r>
              <a:r>
                <a:rPr lang="en-US" dirty="0" smtClean="0"/>
                <a:t> de Groot</a:t>
              </a:r>
              <a:endParaRPr lang="en-US" dirty="0"/>
            </a:p>
          </p:txBody>
        </p:sp>
      </p:grpSp>
      <p:sp>
        <p:nvSpPr>
          <p:cNvPr id="8" name="Rounded Rectangle 7"/>
          <p:cNvSpPr/>
          <p:nvPr/>
        </p:nvSpPr>
        <p:spPr>
          <a:xfrm>
            <a:off x="8584162" y="2360645"/>
            <a:ext cx="2425959" cy="2183363"/>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Analysis</a:t>
            </a:r>
            <a:endParaRPr lang="en-US" b="1" dirty="0">
              <a:effectLst>
                <a:outerShdw blurRad="38100" dist="38100" dir="2700000" algn="tl">
                  <a:srgbClr val="000000">
                    <a:alpha val="43137"/>
                  </a:srgbClr>
                </a:outerShdw>
              </a:effectLst>
            </a:endParaRPr>
          </a:p>
        </p:txBody>
      </p:sp>
      <p:sp>
        <p:nvSpPr>
          <p:cNvPr id="9" name="Rounded Rectangle 8"/>
          <p:cNvSpPr/>
          <p:nvPr/>
        </p:nvSpPr>
        <p:spPr>
          <a:xfrm>
            <a:off x="8573692" y="1595535"/>
            <a:ext cx="2417767" cy="67180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Intuition</a:t>
            </a:r>
            <a:endParaRPr lang="en-US" b="1" dirty="0">
              <a:effectLst>
                <a:outerShdw blurRad="38100" dist="38100" dir="2700000" algn="tl">
                  <a:srgbClr val="000000">
                    <a:alpha val="43137"/>
                  </a:srgbClr>
                </a:outerShdw>
              </a:effectLst>
            </a:endParaRPr>
          </a:p>
        </p:txBody>
      </p:sp>
      <p:sp>
        <p:nvSpPr>
          <p:cNvPr id="10" name="Right Arrow 9"/>
          <p:cNvSpPr/>
          <p:nvPr/>
        </p:nvSpPr>
        <p:spPr>
          <a:xfrm>
            <a:off x="7623110" y="2677886"/>
            <a:ext cx="877078" cy="14835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7613780" y="1772816"/>
            <a:ext cx="886408" cy="3825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ª××¦××ª ×ª××× × ×¢×××¨ âªvisual memoryâ¬â"/>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77468" y="4544009"/>
            <a:ext cx="2951599" cy="2153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3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miro.medium.com/max/1600/0*Pjlrc5hXdM02o6q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068" y="1500001"/>
            <a:ext cx="6699379" cy="22484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Human </a:t>
            </a:r>
            <a:r>
              <a:rPr lang="en-US" dirty="0" smtClean="0"/>
              <a:t>Intuition and Analysis Modelling</a:t>
            </a:r>
            <a:endParaRPr lang="en-US" dirty="0"/>
          </a:p>
        </p:txBody>
      </p:sp>
      <p:pic>
        <p:nvPicPr>
          <p:cNvPr id="5" name="Picture 6" descr="×ª××¦××ª ×ª××× × ×¢×××¨ âªalphazero policy head value headâ¬â"/>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0723" y="1210741"/>
            <a:ext cx="3383902" cy="299136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44068" y="1499996"/>
            <a:ext cx="6699379" cy="2248480"/>
          </a:xfrm>
          <a:prstGeom prst="rect">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740723" y="1220371"/>
            <a:ext cx="3383902" cy="2991369"/>
          </a:xfrm>
          <a:prstGeom prst="rect">
            <a:avLst/>
          </a:prstGeom>
          <a:solidFill>
            <a:schemeClr val="accent6">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extLst>
                  <p:ext uri="{D42A27DB-BD31-4B8C-83A1-F6EECF244321}">
                    <p14:modId xmlns:p14="http://schemas.microsoft.com/office/powerpoint/2010/main" val="2471686149"/>
                  </p:ext>
                </p:extLst>
              </p:nvPr>
            </p:nvGraphicFramePr>
            <p:xfrm>
              <a:off x="1520793" y="4211740"/>
              <a:ext cx="10603832" cy="1243838"/>
            </p:xfrm>
            <a:graphic>
              <a:graphicData uri="http://schemas.openxmlformats.org/drawingml/2006/table">
                <a:tbl>
                  <a:tblPr firstRow="1" bandRow="1">
                    <a:tableStyleId>{5940675A-B579-460E-94D1-54222C63F5DA}</a:tableStyleId>
                  </a:tblPr>
                  <a:tblGrid>
                    <a:gridCol w="2050180">
                      <a:extLst>
                        <a:ext uri="{9D8B030D-6E8A-4147-A177-3AD203B41FA5}">
                          <a16:colId xmlns:a16="http://schemas.microsoft.com/office/drawing/2014/main" val="3864561917"/>
                        </a:ext>
                      </a:extLst>
                    </a:gridCol>
                    <a:gridCol w="3542096">
                      <a:extLst>
                        <a:ext uri="{9D8B030D-6E8A-4147-A177-3AD203B41FA5}">
                          <a16:colId xmlns:a16="http://schemas.microsoft.com/office/drawing/2014/main" val="3406072327"/>
                        </a:ext>
                      </a:extLst>
                    </a:gridCol>
                    <a:gridCol w="5011556">
                      <a:extLst>
                        <a:ext uri="{9D8B030D-6E8A-4147-A177-3AD203B41FA5}">
                          <a16:colId xmlns:a16="http://schemas.microsoft.com/office/drawing/2014/main" val="1490784325"/>
                        </a:ext>
                      </a:extLst>
                    </a:gridCol>
                  </a:tblGrid>
                  <a:tr h="370840">
                    <a:tc>
                      <a:txBody>
                        <a:bodyPr/>
                        <a:lstStyle/>
                        <a:p>
                          <a:pPr algn="ctr"/>
                          <a:r>
                            <a:rPr lang="en-US" b="1" dirty="0" smtClean="0"/>
                            <a:t>Temperature: </a:t>
                          </a:r>
                          <a14:m>
                            <m:oMath xmlns:m="http://schemas.openxmlformats.org/officeDocument/2006/math">
                              <m:r>
                                <a:rPr lang="en-US" b="1" i="1" smtClean="0">
                                  <a:latin typeface="Cambria Math" panose="02040503050406030204" pitchFamily="18" charset="0"/>
                                </a:rPr>
                                <m:t>𝝉</m:t>
                              </m:r>
                            </m:oMath>
                          </a14:m>
                          <a:endParaRPr lang="en-US" dirty="0"/>
                        </a:p>
                      </a:txBody>
                      <a:tcPr/>
                    </a:tc>
                    <a:tc>
                      <a:txBody>
                        <a:bodyPr/>
                        <a:lstStyle/>
                        <a:p>
                          <a:pPr algn="ctr"/>
                          <a:r>
                            <a:rPr lang="en-US" b="1" dirty="0" smtClean="0"/>
                            <a:t>Policy </a:t>
                          </a:r>
                          <a:r>
                            <a:rPr lang="en-US" b="1" dirty="0" err="1" smtClean="0"/>
                            <a:t>Softmax</a:t>
                          </a:r>
                          <a:r>
                            <a:rPr lang="en-US" b="1" dirty="0" smtClean="0"/>
                            <a:t> Temperature: t</a:t>
                          </a:r>
                          <a:endParaRPr lang="en-US" dirty="0"/>
                        </a:p>
                      </a:txBody>
                      <a:tcPr/>
                    </a:tc>
                    <a:tc>
                      <a:txBody>
                        <a:bodyPr/>
                        <a:lstStyle/>
                        <a:p>
                          <a:pPr algn="ctr"/>
                          <a:r>
                            <a:rPr lang="en-US" b="1" dirty="0" smtClean="0"/>
                            <a:t>Exploration parameter: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𝒄</m:t>
                                  </m:r>
                                </m:e>
                                <m:sub>
                                  <m:r>
                                    <a:rPr lang="en-US" b="1" i="1" smtClean="0">
                                      <a:latin typeface="Cambria Math" panose="02040503050406030204" pitchFamily="18" charset="0"/>
                                    </a:rPr>
                                    <m:t>𝒑𝒖𝒄𝒕</m:t>
                                  </m:r>
                                </m:sub>
                              </m:sSub>
                            </m:oMath>
                          </a14:m>
                          <a:endParaRPr lang="en-US" dirty="0"/>
                        </a:p>
                      </a:txBody>
                      <a:tcPr/>
                    </a:tc>
                    <a:extLst>
                      <a:ext uri="{0D108BD9-81ED-4DB2-BD59-A6C34878D82A}">
                        <a16:rowId xmlns:a16="http://schemas.microsoft.com/office/drawing/2014/main" val="2470939555"/>
                      </a:ext>
                    </a:extLst>
                  </a:tr>
                  <a:tr h="370840">
                    <a:tc>
                      <a:txBody>
                        <a:bodyPr/>
                        <a:lstStyle/>
                        <a:p>
                          <a:pPr/>
                          <a14:m>
                            <m:oMathPara xmlns:m="http://schemas.openxmlformats.org/officeDocument/2006/math">
                              <m:oMathParaPr>
                                <m:jc m:val="centerGroup"/>
                              </m:oMathParaPr>
                              <m:oMath xmlns:m="http://schemas.openxmlformats.org/officeDocument/2006/math">
                                <m:box>
                                  <m:boxPr>
                                    <m:ctrlPr>
                                      <a:rPr lang="en-US" sz="1800" i="1" smtClean="0">
                                        <a:latin typeface="Cambria Math" panose="02040503050406030204" pitchFamily="18" charset="0"/>
                                      </a:rPr>
                                    </m:ctrlPr>
                                  </m:boxPr>
                                  <m:e>
                                    <m:argPr>
                                      <m:argSz m:val="-1"/>
                                    </m:argPr>
                                    <m:f>
                                      <m:fPr>
                                        <m:ctrlPr>
                                          <a:rPr lang="en-US" sz="1800" i="1" smtClean="0">
                                            <a:latin typeface="Cambria Math" panose="02040503050406030204" pitchFamily="18" charset="0"/>
                                          </a:rPr>
                                        </m:ctrlPr>
                                      </m:fPr>
                                      <m:num>
                                        <m:sSubSup>
                                          <m:sSubSupPr>
                                            <m:ctrlPr>
                                              <a:rPr lang="en-US" sz="1800" b="0" i="1" smtClean="0">
                                                <a:latin typeface="Cambria Math" panose="02040503050406030204" pitchFamily="18" charset="0"/>
                                              </a:rPr>
                                            </m:ctrlPr>
                                          </m:sSubSupPr>
                                          <m:e>
                                            <m:r>
                                              <a:rPr lang="en-US" sz="1800" b="0" i="1" smtClean="0">
                                                <a:latin typeface="Cambria Math" panose="02040503050406030204" pitchFamily="18" charset="0"/>
                                              </a:rPr>
                                              <m:t>𝑁</m:t>
                                            </m:r>
                                          </m:e>
                                          <m:sub>
                                            <m:r>
                                              <a:rPr lang="en-US" sz="1800" b="0" i="1" smtClean="0">
                                                <a:latin typeface="Cambria Math" panose="02040503050406030204" pitchFamily="18" charset="0"/>
                                              </a:rPr>
                                              <m:t>𝑖</m:t>
                                            </m:r>
                                          </m:sub>
                                          <m:sup>
                                            <m:f>
                                              <m:fPr>
                                                <m:type m:val="lin"/>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𝜏</m:t>
                                                </m:r>
                                              </m:den>
                                            </m:f>
                                          </m:sup>
                                        </m:sSubSup>
                                      </m:num>
                                      <m:den>
                                        <m:nary>
                                          <m:naryPr>
                                            <m:chr m:val="∑"/>
                                            <m:limLoc m:val="subSup"/>
                                            <m:supHide m:val="on"/>
                                            <m:ctrlPr>
                                              <a:rPr lang="en-US" sz="1800" i="1" smtClean="0">
                                                <a:latin typeface="Cambria Math" panose="02040503050406030204" pitchFamily="18" charset="0"/>
                                              </a:rPr>
                                            </m:ctrlPr>
                                          </m:naryPr>
                                          <m:sub>
                                            <m:r>
                                              <m:rPr>
                                                <m:brk m:alnAt="9"/>
                                              </m:rPr>
                                              <a:rPr lang="en-US" sz="1800" b="0" i="1" smtClean="0">
                                                <a:latin typeface="Cambria Math" panose="02040503050406030204" pitchFamily="18" charset="0"/>
                                              </a:rPr>
                                              <m:t>𝑗</m:t>
                                            </m:r>
                                          </m:sub>
                                          <m:sup/>
                                          <m:e>
                                            <m:sSubSup>
                                              <m:sSubSupPr>
                                                <m:ctrlPr>
                                                  <a:rPr lang="en-US" sz="1800" i="1">
                                                    <a:latin typeface="Cambria Math" panose="02040503050406030204" pitchFamily="18" charset="0"/>
                                                  </a:rPr>
                                                </m:ctrlPr>
                                              </m:sSubSupPr>
                                              <m:e>
                                                <m:r>
                                                  <a:rPr lang="en-US" sz="1800" i="1">
                                                    <a:latin typeface="Cambria Math" panose="02040503050406030204" pitchFamily="18" charset="0"/>
                                                  </a:rPr>
                                                  <m:t>𝑁</m:t>
                                                </m:r>
                                              </m:e>
                                              <m:sub>
                                                <m:r>
                                                  <a:rPr lang="en-US" sz="1800" b="0" i="1" smtClean="0">
                                                    <a:latin typeface="Cambria Math" panose="02040503050406030204" pitchFamily="18" charset="0"/>
                                                  </a:rPr>
                                                  <m:t>𝑗</m:t>
                                                </m:r>
                                              </m:sub>
                                              <m:sup>
                                                <m:f>
                                                  <m:fPr>
                                                    <m:type m:val="lin"/>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𝜏</m:t>
                                                    </m:r>
                                                  </m:den>
                                                </m:f>
                                              </m:sup>
                                            </m:sSubSup>
                                          </m:e>
                                        </m:nary>
                                      </m:den>
                                    </m:f>
                                  </m:e>
                                </m:box>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f>
                                  <m:fPr>
                                    <m:ctrlPr>
                                      <a:rPr lang="en-US" sz="1800" i="1" smtClean="0">
                                        <a:solidFill>
                                          <a:prstClr val="black">
                                            <a:lumMod val="75000"/>
                                            <a:lumOff val="25000"/>
                                          </a:prstClr>
                                        </a:solidFill>
                                        <a:latin typeface="Cambria Math" panose="02040503050406030204" pitchFamily="18" charset="0"/>
                                      </a:rPr>
                                    </m:ctrlPr>
                                  </m:fPr>
                                  <m:num>
                                    <m:sSubSup>
                                      <m:sSubSupPr>
                                        <m:ctrlPr>
                                          <a:rPr lang="en-US" sz="1800" i="1">
                                            <a:solidFill>
                                              <a:prstClr val="black">
                                                <a:lumMod val="75000"/>
                                                <a:lumOff val="25000"/>
                                              </a:prstClr>
                                            </a:solidFill>
                                            <a:latin typeface="Cambria Math" panose="02040503050406030204" pitchFamily="18" charset="0"/>
                                          </a:rPr>
                                        </m:ctrlPr>
                                      </m:sSubSupPr>
                                      <m:e>
                                        <m:r>
                                          <a:rPr lang="en-US" sz="1800" b="0" i="1" smtClean="0">
                                            <a:solidFill>
                                              <a:prstClr val="black">
                                                <a:lumMod val="75000"/>
                                                <a:lumOff val="25000"/>
                                              </a:prstClr>
                                            </a:solidFill>
                                            <a:latin typeface="Cambria Math" panose="02040503050406030204" pitchFamily="18" charset="0"/>
                                          </a:rPr>
                                          <m:t>𝑝</m:t>
                                        </m:r>
                                      </m:e>
                                      <m:sub>
                                        <m:r>
                                          <a:rPr lang="en-US" sz="1800" i="1">
                                            <a:solidFill>
                                              <a:prstClr val="black">
                                                <a:lumMod val="75000"/>
                                                <a:lumOff val="25000"/>
                                              </a:prstClr>
                                            </a:solidFill>
                                            <a:latin typeface="Cambria Math" panose="02040503050406030204" pitchFamily="18" charset="0"/>
                                          </a:rPr>
                                          <m:t>𝑖</m:t>
                                        </m:r>
                                      </m:sub>
                                      <m:sup>
                                        <m:f>
                                          <m:fPr>
                                            <m:type m:val="lin"/>
                                            <m:ctrlPr>
                                              <a:rPr lang="en-US" sz="1800" i="1">
                                                <a:solidFill>
                                                  <a:prstClr val="black">
                                                    <a:lumMod val="75000"/>
                                                    <a:lumOff val="25000"/>
                                                  </a:prstClr>
                                                </a:solidFill>
                                                <a:latin typeface="Cambria Math" panose="02040503050406030204" pitchFamily="18" charset="0"/>
                                              </a:rPr>
                                            </m:ctrlPr>
                                          </m:fPr>
                                          <m:num>
                                            <m:r>
                                              <a:rPr lang="en-US" sz="1800" i="1">
                                                <a:solidFill>
                                                  <a:prstClr val="black">
                                                    <a:lumMod val="75000"/>
                                                    <a:lumOff val="25000"/>
                                                  </a:prstClr>
                                                </a:solidFill>
                                                <a:latin typeface="Cambria Math" panose="02040503050406030204" pitchFamily="18" charset="0"/>
                                              </a:rPr>
                                              <m:t>1</m:t>
                                            </m:r>
                                          </m:num>
                                          <m:den>
                                            <m:r>
                                              <a:rPr lang="en-US" sz="1800" b="0" i="1" smtClean="0">
                                                <a:solidFill>
                                                  <a:prstClr val="black">
                                                    <a:lumMod val="75000"/>
                                                    <a:lumOff val="25000"/>
                                                  </a:prstClr>
                                                </a:solidFill>
                                                <a:latin typeface="Cambria Math" panose="02040503050406030204" pitchFamily="18" charset="0"/>
                                              </a:rPr>
                                              <m:t>𝑡</m:t>
                                            </m:r>
                                          </m:den>
                                        </m:f>
                                      </m:sup>
                                    </m:sSubSup>
                                  </m:num>
                                  <m:den>
                                    <m:nary>
                                      <m:naryPr>
                                        <m:chr m:val="∑"/>
                                        <m:limLoc m:val="subSup"/>
                                        <m:supHide m:val="on"/>
                                        <m:ctrlPr>
                                          <a:rPr lang="en-US" sz="1800" i="1">
                                            <a:solidFill>
                                              <a:prstClr val="black">
                                                <a:lumMod val="75000"/>
                                                <a:lumOff val="25000"/>
                                              </a:prstClr>
                                            </a:solidFill>
                                            <a:latin typeface="Cambria Math" panose="02040503050406030204" pitchFamily="18" charset="0"/>
                                          </a:rPr>
                                        </m:ctrlPr>
                                      </m:naryPr>
                                      <m:sub>
                                        <m:r>
                                          <m:rPr>
                                            <m:brk m:alnAt="9"/>
                                          </m:rPr>
                                          <a:rPr lang="en-US" sz="1800" i="1">
                                            <a:solidFill>
                                              <a:prstClr val="black">
                                                <a:lumMod val="75000"/>
                                                <a:lumOff val="25000"/>
                                              </a:prstClr>
                                            </a:solidFill>
                                            <a:latin typeface="Cambria Math" panose="02040503050406030204" pitchFamily="18" charset="0"/>
                                          </a:rPr>
                                          <m:t>𝑗</m:t>
                                        </m:r>
                                      </m:sub>
                                      <m:sup/>
                                      <m:e>
                                        <m:sSubSup>
                                          <m:sSubSupPr>
                                            <m:ctrlPr>
                                              <a:rPr lang="en-US" sz="1800" i="1">
                                                <a:solidFill>
                                                  <a:prstClr val="black">
                                                    <a:lumMod val="75000"/>
                                                    <a:lumOff val="25000"/>
                                                  </a:prstClr>
                                                </a:solidFill>
                                                <a:latin typeface="Cambria Math" panose="02040503050406030204" pitchFamily="18" charset="0"/>
                                              </a:rPr>
                                            </m:ctrlPr>
                                          </m:sSubSupPr>
                                          <m:e>
                                            <m:r>
                                              <a:rPr lang="en-US" sz="1800" b="0" i="1" smtClean="0">
                                                <a:solidFill>
                                                  <a:prstClr val="black">
                                                    <a:lumMod val="75000"/>
                                                    <a:lumOff val="25000"/>
                                                  </a:prstClr>
                                                </a:solidFill>
                                                <a:latin typeface="Cambria Math" panose="02040503050406030204" pitchFamily="18" charset="0"/>
                                              </a:rPr>
                                              <m:t>𝑝</m:t>
                                            </m:r>
                                          </m:e>
                                          <m:sub>
                                            <m:r>
                                              <a:rPr lang="en-US" sz="1800" i="1">
                                                <a:solidFill>
                                                  <a:prstClr val="black">
                                                    <a:lumMod val="75000"/>
                                                    <a:lumOff val="25000"/>
                                                  </a:prstClr>
                                                </a:solidFill>
                                                <a:latin typeface="Cambria Math" panose="02040503050406030204" pitchFamily="18" charset="0"/>
                                              </a:rPr>
                                              <m:t>𝑗</m:t>
                                            </m:r>
                                          </m:sub>
                                          <m:sup>
                                            <m:f>
                                              <m:fPr>
                                                <m:type m:val="lin"/>
                                                <m:ctrlPr>
                                                  <a:rPr lang="en-US" sz="1800" i="1">
                                                    <a:solidFill>
                                                      <a:prstClr val="black">
                                                        <a:lumMod val="75000"/>
                                                        <a:lumOff val="25000"/>
                                                      </a:prstClr>
                                                    </a:solidFill>
                                                    <a:latin typeface="Cambria Math" panose="02040503050406030204" pitchFamily="18" charset="0"/>
                                                  </a:rPr>
                                                </m:ctrlPr>
                                              </m:fPr>
                                              <m:num>
                                                <m:r>
                                                  <a:rPr lang="en-US" sz="1800" i="1">
                                                    <a:solidFill>
                                                      <a:prstClr val="black">
                                                        <a:lumMod val="75000"/>
                                                        <a:lumOff val="25000"/>
                                                      </a:prstClr>
                                                    </a:solidFill>
                                                    <a:latin typeface="Cambria Math" panose="02040503050406030204" pitchFamily="18" charset="0"/>
                                                  </a:rPr>
                                                  <m:t>1</m:t>
                                                </m:r>
                                              </m:num>
                                              <m:den>
                                                <m:r>
                                                  <a:rPr lang="en-US" sz="1800" b="0" i="1" smtClean="0">
                                                    <a:solidFill>
                                                      <a:prstClr val="black">
                                                        <a:lumMod val="75000"/>
                                                        <a:lumOff val="25000"/>
                                                      </a:prstClr>
                                                    </a:solidFill>
                                                    <a:latin typeface="Cambria Math" panose="02040503050406030204" pitchFamily="18" charset="0"/>
                                                  </a:rPr>
                                                  <m:t>𝑡</m:t>
                                                </m:r>
                                              </m:den>
                                            </m:f>
                                          </m:sup>
                                        </m:sSubSup>
                                      </m:e>
                                    </m:nary>
                                  </m:den>
                                </m:f>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𝑃𝑈𝐶𝑇</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𝑠</m:t>
                                    </m:r>
                                    <m:r>
                                      <a:rPr lang="en-US" sz="1800" b="0" i="1" smtClean="0">
                                        <a:latin typeface="Cambria Math" panose="02040503050406030204" pitchFamily="18" charset="0"/>
                                      </a:rPr>
                                      <m:t>,</m:t>
                                    </m:r>
                                    <m:r>
                                      <a:rPr lang="en-US" sz="1800" b="0" i="1" smtClean="0">
                                        <a:latin typeface="Cambria Math" panose="02040503050406030204" pitchFamily="18" charset="0"/>
                                      </a:rPr>
                                      <m:t>𝑎</m:t>
                                    </m:r>
                                  </m:e>
                                </m:d>
                                <m:r>
                                  <a:rPr lang="en-US" sz="1800" b="0" i="1" smtClean="0">
                                    <a:latin typeface="Cambria Math" panose="02040503050406030204" pitchFamily="18" charset="0"/>
                                  </a:rPr>
                                  <m:t>=</m:t>
                                </m:r>
                                <m:r>
                                  <a:rPr lang="en-US" sz="1800" b="0" i="1" smtClean="0">
                                    <a:latin typeface="Cambria Math" panose="02040503050406030204" pitchFamily="18" charset="0"/>
                                  </a:rPr>
                                  <m:t>𝑄</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𝑠</m:t>
                                    </m:r>
                                    <m:r>
                                      <a:rPr lang="en-US" sz="1800" b="0" i="1" smtClean="0">
                                        <a:latin typeface="Cambria Math" panose="02040503050406030204" pitchFamily="18" charset="0"/>
                                      </a:rPr>
                                      <m:t>,</m:t>
                                    </m:r>
                                    <m:r>
                                      <a:rPr lang="en-US" sz="1800" b="0" i="1" smtClean="0">
                                        <a:latin typeface="Cambria Math" panose="02040503050406030204" pitchFamily="18" charset="0"/>
                                      </a:rPr>
                                      <m:t>𝑎</m:t>
                                    </m:r>
                                  </m:e>
                                </m:d>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𝑐</m:t>
                                    </m:r>
                                  </m:e>
                                  <m:sub>
                                    <m:r>
                                      <a:rPr lang="en-US" sz="1800" b="0" i="1" smtClean="0">
                                        <a:latin typeface="Cambria Math" panose="02040503050406030204" pitchFamily="18" charset="0"/>
                                      </a:rPr>
                                      <m:t>𝑝𝑢𝑐𝑡</m:t>
                                    </m:r>
                                  </m:sub>
                                </m:sSub>
                                <m:r>
                                  <a:rPr lang="en-US" sz="1800" b="0" i="1" smtClean="0">
                                    <a:latin typeface="Cambria Math" panose="02040503050406030204" pitchFamily="18" charset="0"/>
                                  </a:rPr>
                                  <m:t>𝑃</m:t>
                                </m:r>
                                <m:r>
                                  <a:rPr lang="en-US" sz="1800" b="0" i="1" smtClean="0">
                                    <a:latin typeface="Cambria Math" panose="02040503050406030204" pitchFamily="18" charset="0"/>
                                  </a:rPr>
                                  <m:t>(</m:t>
                                </m:r>
                                <m:r>
                                  <a:rPr lang="en-US" sz="1800" b="0" i="1" smtClean="0">
                                    <a:latin typeface="Cambria Math" panose="02040503050406030204" pitchFamily="18" charset="0"/>
                                  </a:rPr>
                                  <m:t>𝑠</m:t>
                                </m:r>
                                <m:r>
                                  <a:rPr lang="en-US" sz="1800" b="0" i="1" smtClean="0">
                                    <a:latin typeface="Cambria Math" panose="02040503050406030204" pitchFamily="18" charset="0"/>
                                  </a:rPr>
                                  <m:t>,</m:t>
                                </m:r>
                                <m:r>
                                  <a:rPr lang="en-US" sz="1800" b="0" i="1" smtClean="0">
                                    <a:latin typeface="Cambria Math" panose="02040503050406030204" pitchFamily="18" charset="0"/>
                                  </a:rPr>
                                  <m:t>𝑎</m:t>
                                </m:r>
                                <m:r>
                                  <a:rPr lang="en-US" sz="1800" b="0" i="1" smtClean="0">
                                    <a:latin typeface="Cambria Math" panose="02040503050406030204" pitchFamily="18" charset="0"/>
                                  </a:rPr>
                                  <m:t>)</m:t>
                                </m:r>
                                <m:box>
                                  <m:boxPr>
                                    <m:ctrlPr>
                                      <a:rPr lang="en-US" sz="1800" b="0" i="1" smtClean="0">
                                        <a:latin typeface="Cambria Math" panose="02040503050406030204" pitchFamily="18" charset="0"/>
                                      </a:rPr>
                                    </m:ctrlPr>
                                  </m:boxPr>
                                  <m:e>
                                    <m:argPr>
                                      <m:argSz m:val="-1"/>
                                    </m:argPr>
                                    <m:f>
                                      <m:fPr>
                                        <m:ctrlPr>
                                          <a:rPr lang="en-US" sz="1800" b="0" i="1" smtClean="0">
                                            <a:latin typeface="Cambria Math" panose="02040503050406030204" pitchFamily="18" charset="0"/>
                                          </a:rPr>
                                        </m:ctrlPr>
                                      </m:fPr>
                                      <m:num>
                                        <m:rad>
                                          <m:radPr>
                                            <m:degHide m:val="on"/>
                                            <m:ctrlPr>
                                              <a:rPr lang="en-US" sz="1800" b="0" i="1" smtClean="0">
                                                <a:latin typeface="Cambria Math" panose="02040503050406030204" pitchFamily="18" charset="0"/>
                                              </a:rPr>
                                            </m:ctrlPr>
                                          </m:radPr>
                                          <m:deg/>
                                          <m:e>
                                            <m:nary>
                                              <m:naryPr>
                                                <m:chr m:val="∑"/>
                                                <m:limLoc m:val="subSup"/>
                                                <m:supHide m:val="on"/>
                                                <m:ctrlPr>
                                                  <a:rPr lang="en-US" sz="1800" b="0" i="1" smtClean="0">
                                                    <a:latin typeface="Cambria Math" panose="02040503050406030204" pitchFamily="18" charset="0"/>
                                                  </a:rPr>
                                                </m:ctrlPr>
                                              </m:naryPr>
                                              <m:sub>
                                                <m:r>
                                                  <m:rPr>
                                                    <m:brk m:alnAt="9"/>
                                                  </m:rPr>
                                                  <a:rPr lang="en-US" sz="1800" b="0" i="1" smtClean="0">
                                                    <a:latin typeface="Cambria Math" panose="02040503050406030204" pitchFamily="18" charset="0"/>
                                                  </a:rPr>
                                                  <m:t>𝑏</m:t>
                                                </m:r>
                                              </m:sub>
                                              <m:sup/>
                                              <m:e>
                                                <m:r>
                                                  <a:rPr lang="en-US" sz="1800" b="0" i="1" smtClean="0">
                                                    <a:latin typeface="Cambria Math" panose="02040503050406030204" pitchFamily="18" charset="0"/>
                                                  </a:rPr>
                                                  <m:t>𝑁</m:t>
                                                </m:r>
                                                <m:r>
                                                  <a:rPr lang="en-US" sz="1800" b="0" i="1" smtClean="0">
                                                    <a:latin typeface="Cambria Math" panose="02040503050406030204" pitchFamily="18" charset="0"/>
                                                  </a:rPr>
                                                  <m:t>(</m:t>
                                                </m:r>
                                                <m:r>
                                                  <a:rPr lang="en-US" sz="1800" b="0" i="1" smtClean="0">
                                                    <a:latin typeface="Cambria Math" panose="02040503050406030204" pitchFamily="18" charset="0"/>
                                                  </a:rPr>
                                                  <m:t>𝑠</m:t>
                                                </m:r>
                                                <m:r>
                                                  <a:rPr lang="en-US" sz="1800" b="0" i="1" smtClean="0">
                                                    <a:latin typeface="Cambria Math" panose="02040503050406030204" pitchFamily="18" charset="0"/>
                                                  </a:rPr>
                                                  <m:t>,</m:t>
                                                </m:r>
                                                <m:r>
                                                  <a:rPr lang="en-US" sz="1800" b="0" i="1" smtClean="0">
                                                    <a:latin typeface="Cambria Math" panose="02040503050406030204" pitchFamily="18" charset="0"/>
                                                  </a:rPr>
                                                  <m:t>𝑏</m:t>
                                                </m:r>
                                                <m:r>
                                                  <a:rPr lang="en-US" sz="1800" b="0" i="1" smtClean="0">
                                                    <a:latin typeface="Cambria Math" panose="02040503050406030204" pitchFamily="18" charset="0"/>
                                                  </a:rPr>
                                                  <m:t>)</m:t>
                                                </m:r>
                                              </m:e>
                                            </m:nary>
                                          </m:e>
                                        </m:rad>
                                      </m:num>
                                      <m:den>
                                        <m:r>
                                          <a:rPr lang="en-US" sz="1800" b="0" i="1" smtClean="0">
                                            <a:latin typeface="Cambria Math" panose="02040503050406030204" pitchFamily="18" charset="0"/>
                                          </a:rPr>
                                          <m:t>1+</m:t>
                                        </m:r>
                                        <m:r>
                                          <a:rPr lang="en-US" sz="1800" b="0" i="1" smtClean="0">
                                            <a:latin typeface="Cambria Math" panose="02040503050406030204" pitchFamily="18" charset="0"/>
                                          </a:rPr>
                                          <m:t>𝑁</m:t>
                                        </m:r>
                                        <m:r>
                                          <a:rPr lang="en-US" sz="1800" b="0" i="1" smtClean="0">
                                            <a:latin typeface="Cambria Math" panose="02040503050406030204" pitchFamily="18" charset="0"/>
                                          </a:rPr>
                                          <m:t>(</m:t>
                                        </m:r>
                                        <m:r>
                                          <a:rPr lang="en-US" sz="1800" b="0" i="1" smtClean="0">
                                            <a:latin typeface="Cambria Math" panose="02040503050406030204" pitchFamily="18" charset="0"/>
                                          </a:rPr>
                                          <m:t>𝑠</m:t>
                                        </m:r>
                                        <m:r>
                                          <a:rPr lang="en-US" sz="1800" b="0" i="1" smtClean="0">
                                            <a:latin typeface="Cambria Math" panose="02040503050406030204" pitchFamily="18" charset="0"/>
                                          </a:rPr>
                                          <m:t>,</m:t>
                                        </m:r>
                                        <m:r>
                                          <a:rPr lang="en-US" sz="1800" b="0" i="1" smtClean="0">
                                            <a:latin typeface="Cambria Math" panose="02040503050406030204" pitchFamily="18" charset="0"/>
                                          </a:rPr>
                                          <m:t>𝑎</m:t>
                                        </m:r>
                                        <m:r>
                                          <a:rPr lang="en-US" sz="1800" b="0" i="1" smtClean="0">
                                            <a:latin typeface="Cambria Math" panose="02040503050406030204" pitchFamily="18" charset="0"/>
                                          </a:rPr>
                                          <m:t>)</m:t>
                                        </m:r>
                                      </m:den>
                                    </m:f>
                                  </m:e>
                                </m:box>
                              </m:oMath>
                            </m:oMathPara>
                          </a14:m>
                          <a:endParaRPr lang="en-US" dirty="0"/>
                        </a:p>
                      </a:txBody>
                      <a:tcPr/>
                    </a:tc>
                    <a:extLst>
                      <a:ext uri="{0D108BD9-81ED-4DB2-BD59-A6C34878D82A}">
                        <a16:rowId xmlns:a16="http://schemas.microsoft.com/office/drawing/2014/main" val="2726732585"/>
                      </a:ext>
                    </a:extLst>
                  </a:tr>
                </a:tbl>
              </a:graphicData>
            </a:graphic>
          </p:graphicFrame>
        </mc:Choice>
        <mc:Fallback xmlns="">
          <p:graphicFrame>
            <p:nvGraphicFramePr>
              <p:cNvPr id="10" name="Table 9"/>
              <p:cNvGraphicFramePr>
                <a:graphicFrameLocks noGrp="1"/>
              </p:cNvGraphicFramePr>
              <p:nvPr>
                <p:extLst>
                  <p:ext uri="{D42A27DB-BD31-4B8C-83A1-F6EECF244321}">
                    <p14:modId xmlns:p14="http://schemas.microsoft.com/office/powerpoint/2010/main" val="2471686149"/>
                  </p:ext>
                </p:extLst>
              </p:nvPr>
            </p:nvGraphicFramePr>
            <p:xfrm>
              <a:off x="1520793" y="4211740"/>
              <a:ext cx="10603832" cy="1243838"/>
            </p:xfrm>
            <a:graphic>
              <a:graphicData uri="http://schemas.openxmlformats.org/drawingml/2006/table">
                <a:tbl>
                  <a:tblPr firstRow="1" bandRow="1">
                    <a:tableStyleId>{5940675A-B579-460E-94D1-54222C63F5DA}</a:tableStyleId>
                  </a:tblPr>
                  <a:tblGrid>
                    <a:gridCol w="2050180">
                      <a:extLst>
                        <a:ext uri="{9D8B030D-6E8A-4147-A177-3AD203B41FA5}">
                          <a16:colId xmlns:a16="http://schemas.microsoft.com/office/drawing/2014/main" val="3864561917"/>
                        </a:ext>
                      </a:extLst>
                    </a:gridCol>
                    <a:gridCol w="3542096">
                      <a:extLst>
                        <a:ext uri="{9D8B030D-6E8A-4147-A177-3AD203B41FA5}">
                          <a16:colId xmlns:a16="http://schemas.microsoft.com/office/drawing/2014/main" val="3406072327"/>
                        </a:ext>
                      </a:extLst>
                    </a:gridCol>
                    <a:gridCol w="5011556">
                      <a:extLst>
                        <a:ext uri="{9D8B030D-6E8A-4147-A177-3AD203B41FA5}">
                          <a16:colId xmlns:a16="http://schemas.microsoft.com/office/drawing/2014/main" val="1490784325"/>
                        </a:ext>
                      </a:extLst>
                    </a:gridCol>
                  </a:tblGrid>
                  <a:tr h="390398">
                    <a:tc>
                      <a:txBody>
                        <a:bodyPr/>
                        <a:lstStyle/>
                        <a:p>
                          <a:endParaRPr lang="en-US"/>
                        </a:p>
                      </a:txBody>
                      <a:tcPr>
                        <a:blipFill>
                          <a:blip r:embed="rId5"/>
                          <a:stretch>
                            <a:fillRect l="-298" t="-9375" r="-418750" b="-225000"/>
                          </a:stretch>
                        </a:blipFill>
                      </a:tcPr>
                    </a:tc>
                    <a:tc>
                      <a:txBody>
                        <a:bodyPr/>
                        <a:lstStyle/>
                        <a:p>
                          <a:pPr algn="ctr"/>
                          <a:r>
                            <a:rPr lang="en-US" b="1" dirty="0" smtClean="0"/>
                            <a:t>Policy </a:t>
                          </a:r>
                          <a:r>
                            <a:rPr lang="en-US" b="1" dirty="0" err="1" smtClean="0"/>
                            <a:t>Softmax</a:t>
                          </a:r>
                          <a:r>
                            <a:rPr lang="en-US" b="1" dirty="0" smtClean="0"/>
                            <a:t> Temperature: t</a:t>
                          </a:r>
                          <a:endParaRPr lang="en-US" dirty="0"/>
                        </a:p>
                      </a:txBody>
                      <a:tcPr/>
                    </a:tc>
                    <a:tc>
                      <a:txBody>
                        <a:bodyPr/>
                        <a:lstStyle/>
                        <a:p>
                          <a:endParaRPr lang="en-US"/>
                        </a:p>
                      </a:txBody>
                      <a:tcPr>
                        <a:blipFill>
                          <a:blip r:embed="rId5"/>
                          <a:stretch>
                            <a:fillRect l="-111800" t="-9375" r="-365" b="-225000"/>
                          </a:stretch>
                        </a:blipFill>
                      </a:tcPr>
                    </a:tc>
                    <a:extLst>
                      <a:ext uri="{0D108BD9-81ED-4DB2-BD59-A6C34878D82A}">
                        <a16:rowId xmlns:a16="http://schemas.microsoft.com/office/drawing/2014/main" val="2470939555"/>
                      </a:ext>
                    </a:extLst>
                  </a:tr>
                  <a:tr h="853440">
                    <a:tc>
                      <a:txBody>
                        <a:bodyPr/>
                        <a:lstStyle/>
                        <a:p>
                          <a:endParaRPr lang="en-US"/>
                        </a:p>
                      </a:txBody>
                      <a:tcPr>
                        <a:blipFill>
                          <a:blip r:embed="rId5"/>
                          <a:stretch>
                            <a:fillRect l="-298" t="-49645" r="-418750" b="-2128"/>
                          </a:stretch>
                        </a:blipFill>
                      </a:tcPr>
                    </a:tc>
                    <a:tc>
                      <a:txBody>
                        <a:bodyPr/>
                        <a:lstStyle/>
                        <a:p>
                          <a:endParaRPr lang="en-US"/>
                        </a:p>
                      </a:txBody>
                      <a:tcPr>
                        <a:blipFill>
                          <a:blip r:embed="rId5"/>
                          <a:stretch>
                            <a:fillRect l="-57904" t="-49645" r="-141753" b="-2128"/>
                          </a:stretch>
                        </a:blipFill>
                      </a:tcPr>
                    </a:tc>
                    <a:tc>
                      <a:txBody>
                        <a:bodyPr/>
                        <a:lstStyle/>
                        <a:p>
                          <a:endParaRPr lang="en-US"/>
                        </a:p>
                      </a:txBody>
                      <a:tcPr>
                        <a:blipFill>
                          <a:blip r:embed="rId5"/>
                          <a:stretch>
                            <a:fillRect l="-111800" t="-49645" r="-365" b="-2128"/>
                          </a:stretch>
                        </a:blipFill>
                      </a:tcPr>
                    </a:tc>
                    <a:extLst>
                      <a:ext uri="{0D108BD9-81ED-4DB2-BD59-A6C34878D82A}">
                        <a16:rowId xmlns:a16="http://schemas.microsoft.com/office/drawing/2014/main" val="272673258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1" name="Table 10"/>
              <p:cNvGraphicFramePr>
                <a:graphicFrameLocks noGrp="1"/>
              </p:cNvGraphicFramePr>
              <p:nvPr>
                <p:extLst>
                  <p:ext uri="{D42A27DB-BD31-4B8C-83A1-F6EECF244321}">
                    <p14:modId xmlns:p14="http://schemas.microsoft.com/office/powerpoint/2010/main" val="1733019300"/>
                  </p:ext>
                </p:extLst>
              </p:nvPr>
            </p:nvGraphicFramePr>
            <p:xfrm>
              <a:off x="1515147" y="4216908"/>
              <a:ext cx="10603832" cy="1614678"/>
            </p:xfrm>
            <a:graphic>
              <a:graphicData uri="http://schemas.openxmlformats.org/drawingml/2006/table">
                <a:tbl>
                  <a:tblPr firstRow="1" bandRow="1">
                    <a:tableStyleId>{5940675A-B579-460E-94D1-54222C63F5DA}</a:tableStyleId>
                  </a:tblPr>
                  <a:tblGrid>
                    <a:gridCol w="2050180">
                      <a:extLst>
                        <a:ext uri="{9D8B030D-6E8A-4147-A177-3AD203B41FA5}">
                          <a16:colId xmlns:a16="http://schemas.microsoft.com/office/drawing/2014/main" val="3864561917"/>
                        </a:ext>
                      </a:extLst>
                    </a:gridCol>
                    <a:gridCol w="3542096">
                      <a:extLst>
                        <a:ext uri="{9D8B030D-6E8A-4147-A177-3AD203B41FA5}">
                          <a16:colId xmlns:a16="http://schemas.microsoft.com/office/drawing/2014/main" val="3406072327"/>
                        </a:ext>
                      </a:extLst>
                    </a:gridCol>
                    <a:gridCol w="5011556">
                      <a:extLst>
                        <a:ext uri="{9D8B030D-6E8A-4147-A177-3AD203B41FA5}">
                          <a16:colId xmlns:a16="http://schemas.microsoft.com/office/drawing/2014/main" val="1490784325"/>
                        </a:ext>
                      </a:extLst>
                    </a:gridCol>
                  </a:tblGrid>
                  <a:tr h="370840">
                    <a:tc>
                      <a:txBody>
                        <a:bodyPr/>
                        <a:lstStyle/>
                        <a:p>
                          <a:pPr algn="ctr"/>
                          <a:r>
                            <a:rPr lang="en-US" b="1" dirty="0" smtClean="0"/>
                            <a:t>Temperature: </a:t>
                          </a:r>
                          <a14:m>
                            <m:oMath xmlns:m="http://schemas.openxmlformats.org/officeDocument/2006/math">
                              <m:r>
                                <a:rPr lang="en-US" b="1" i="1" smtClean="0">
                                  <a:latin typeface="Cambria Math" panose="02040503050406030204" pitchFamily="18" charset="0"/>
                                </a:rPr>
                                <m:t>𝝉</m:t>
                              </m:r>
                            </m:oMath>
                          </a14:m>
                          <a:endParaRPr lang="en-US" dirty="0"/>
                        </a:p>
                      </a:txBody>
                      <a:tcPr>
                        <a:solidFill>
                          <a:schemeClr val="accent6">
                            <a:lumMod val="75000"/>
                          </a:schemeClr>
                        </a:solidFill>
                      </a:tcPr>
                    </a:tc>
                    <a:tc>
                      <a:txBody>
                        <a:bodyPr/>
                        <a:lstStyle/>
                        <a:p>
                          <a:pPr algn="ctr"/>
                          <a:r>
                            <a:rPr lang="en-US" b="1" dirty="0" smtClean="0"/>
                            <a:t>Policy </a:t>
                          </a:r>
                          <a:r>
                            <a:rPr lang="en-US" b="1" dirty="0" err="1" smtClean="0"/>
                            <a:t>Softmax</a:t>
                          </a:r>
                          <a:r>
                            <a:rPr lang="en-US" b="1" dirty="0" smtClean="0"/>
                            <a:t> Temperature: t</a:t>
                          </a:r>
                          <a:endParaRPr lang="en-US" dirty="0"/>
                        </a:p>
                      </a:txBody>
                      <a:tcPr>
                        <a:solidFill>
                          <a:schemeClr val="accent3">
                            <a:lumMod val="60000"/>
                            <a:lumOff val="40000"/>
                          </a:schemeClr>
                        </a:solidFill>
                      </a:tcPr>
                    </a:tc>
                    <a:tc>
                      <a:txBody>
                        <a:bodyPr/>
                        <a:lstStyle/>
                        <a:p>
                          <a:pPr algn="ctr"/>
                          <a:r>
                            <a:rPr lang="en-US" b="1" dirty="0" smtClean="0"/>
                            <a:t>Exploration parameter: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𝒄</m:t>
                                  </m:r>
                                </m:e>
                                <m:sub>
                                  <m:r>
                                    <a:rPr lang="en-US" b="1" i="1" smtClean="0">
                                      <a:latin typeface="Cambria Math" panose="02040503050406030204" pitchFamily="18" charset="0"/>
                                    </a:rPr>
                                    <m:t>𝒑𝒖𝒄𝒕</m:t>
                                  </m:r>
                                </m:sub>
                              </m:sSub>
                            </m:oMath>
                          </a14:m>
                          <a:endParaRPr lang="en-US" dirty="0"/>
                        </a:p>
                      </a:txBody>
                      <a:tcPr>
                        <a:pattFill prst="dkHorz">
                          <a:fgClr>
                            <a:schemeClr val="accent6">
                              <a:lumMod val="75000"/>
                            </a:schemeClr>
                          </a:fgClr>
                          <a:bgClr>
                            <a:schemeClr val="accent3">
                              <a:lumMod val="60000"/>
                              <a:lumOff val="40000"/>
                            </a:schemeClr>
                          </a:bgClr>
                        </a:pattFill>
                      </a:tcPr>
                    </a:tc>
                    <a:extLst>
                      <a:ext uri="{0D108BD9-81ED-4DB2-BD59-A6C34878D82A}">
                        <a16:rowId xmlns:a16="http://schemas.microsoft.com/office/drawing/2014/main" val="2470939555"/>
                      </a:ext>
                    </a:extLst>
                  </a:tr>
                  <a:tr h="370840">
                    <a:tc>
                      <a:txBody>
                        <a:bodyPr/>
                        <a:lstStyle/>
                        <a:p>
                          <a:pPr/>
                          <a14:m>
                            <m:oMathPara xmlns:m="http://schemas.openxmlformats.org/officeDocument/2006/math">
                              <m:oMathParaPr>
                                <m:jc m:val="centerGroup"/>
                              </m:oMathParaPr>
                              <m:oMath xmlns:m="http://schemas.openxmlformats.org/officeDocument/2006/math">
                                <m:box>
                                  <m:boxPr>
                                    <m:ctrlPr>
                                      <a:rPr lang="en-US" sz="1800" i="1" smtClean="0">
                                        <a:latin typeface="Cambria Math" panose="02040503050406030204" pitchFamily="18" charset="0"/>
                                      </a:rPr>
                                    </m:ctrlPr>
                                  </m:boxPr>
                                  <m:e>
                                    <m:argPr>
                                      <m:argSz m:val="-1"/>
                                    </m:argPr>
                                    <m:f>
                                      <m:fPr>
                                        <m:ctrlPr>
                                          <a:rPr lang="en-US" sz="1800" i="1" smtClean="0">
                                            <a:latin typeface="Cambria Math" panose="02040503050406030204" pitchFamily="18" charset="0"/>
                                          </a:rPr>
                                        </m:ctrlPr>
                                      </m:fPr>
                                      <m:num>
                                        <m:sSubSup>
                                          <m:sSubSupPr>
                                            <m:ctrlPr>
                                              <a:rPr lang="en-US" sz="1800" b="0" i="1" smtClean="0">
                                                <a:latin typeface="Cambria Math" panose="02040503050406030204" pitchFamily="18" charset="0"/>
                                              </a:rPr>
                                            </m:ctrlPr>
                                          </m:sSubSupPr>
                                          <m:e>
                                            <m:r>
                                              <a:rPr lang="en-US" sz="1800" b="0" i="1" smtClean="0">
                                                <a:latin typeface="Cambria Math" panose="02040503050406030204" pitchFamily="18" charset="0"/>
                                              </a:rPr>
                                              <m:t>𝑁</m:t>
                                            </m:r>
                                          </m:e>
                                          <m:sub>
                                            <m:r>
                                              <a:rPr lang="en-US" sz="1800" b="0" i="1" smtClean="0">
                                                <a:latin typeface="Cambria Math" panose="02040503050406030204" pitchFamily="18" charset="0"/>
                                              </a:rPr>
                                              <m:t>𝑖</m:t>
                                            </m:r>
                                          </m:sub>
                                          <m:sup>
                                            <m:f>
                                              <m:fPr>
                                                <m:type m:val="lin"/>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𝜏</m:t>
                                                </m:r>
                                              </m:den>
                                            </m:f>
                                          </m:sup>
                                        </m:sSubSup>
                                      </m:num>
                                      <m:den>
                                        <m:nary>
                                          <m:naryPr>
                                            <m:chr m:val="∑"/>
                                            <m:limLoc m:val="subSup"/>
                                            <m:supHide m:val="on"/>
                                            <m:ctrlPr>
                                              <a:rPr lang="en-US" sz="1800" i="1" smtClean="0">
                                                <a:latin typeface="Cambria Math" panose="02040503050406030204" pitchFamily="18" charset="0"/>
                                              </a:rPr>
                                            </m:ctrlPr>
                                          </m:naryPr>
                                          <m:sub>
                                            <m:r>
                                              <m:rPr>
                                                <m:brk m:alnAt="9"/>
                                              </m:rPr>
                                              <a:rPr lang="en-US" sz="1800" b="0" i="1" smtClean="0">
                                                <a:latin typeface="Cambria Math" panose="02040503050406030204" pitchFamily="18" charset="0"/>
                                              </a:rPr>
                                              <m:t>𝑗</m:t>
                                            </m:r>
                                          </m:sub>
                                          <m:sup/>
                                          <m:e>
                                            <m:sSubSup>
                                              <m:sSubSupPr>
                                                <m:ctrlPr>
                                                  <a:rPr lang="en-US" sz="1800" i="1">
                                                    <a:latin typeface="Cambria Math" panose="02040503050406030204" pitchFamily="18" charset="0"/>
                                                  </a:rPr>
                                                </m:ctrlPr>
                                              </m:sSubSupPr>
                                              <m:e>
                                                <m:r>
                                                  <a:rPr lang="en-US" sz="1800" i="1">
                                                    <a:latin typeface="Cambria Math" panose="02040503050406030204" pitchFamily="18" charset="0"/>
                                                  </a:rPr>
                                                  <m:t>𝑁</m:t>
                                                </m:r>
                                              </m:e>
                                              <m:sub>
                                                <m:r>
                                                  <a:rPr lang="en-US" sz="1800" b="0" i="1" smtClean="0">
                                                    <a:latin typeface="Cambria Math" panose="02040503050406030204" pitchFamily="18" charset="0"/>
                                                  </a:rPr>
                                                  <m:t>𝑗</m:t>
                                                </m:r>
                                              </m:sub>
                                              <m:sup>
                                                <m:f>
                                                  <m:fPr>
                                                    <m:type m:val="lin"/>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𝜏</m:t>
                                                    </m:r>
                                                  </m:den>
                                                </m:f>
                                              </m:sup>
                                            </m:sSubSup>
                                          </m:e>
                                        </m:nary>
                                      </m:den>
                                    </m:f>
                                  </m:e>
                                </m:box>
                              </m:oMath>
                            </m:oMathPara>
                          </a14:m>
                          <a:endParaRPr lang="en-US" dirty="0"/>
                        </a:p>
                      </a:txBody>
                      <a:tcPr>
                        <a:solidFill>
                          <a:schemeClr val="accent6">
                            <a:lumMod val="75000"/>
                          </a:schemeClr>
                        </a:solidFill>
                      </a:tcPr>
                    </a:tc>
                    <a:tc>
                      <a:txBody>
                        <a:bodyPr/>
                        <a:lstStyle/>
                        <a:p>
                          <a:pPr/>
                          <a14:m>
                            <m:oMathPara xmlns:m="http://schemas.openxmlformats.org/officeDocument/2006/math">
                              <m:oMathParaPr>
                                <m:jc m:val="centerGroup"/>
                              </m:oMathParaPr>
                              <m:oMath xmlns:m="http://schemas.openxmlformats.org/officeDocument/2006/math">
                                <m:f>
                                  <m:fPr>
                                    <m:ctrlPr>
                                      <a:rPr lang="en-US" sz="1800" i="1" smtClean="0">
                                        <a:solidFill>
                                          <a:prstClr val="black">
                                            <a:lumMod val="75000"/>
                                            <a:lumOff val="25000"/>
                                          </a:prstClr>
                                        </a:solidFill>
                                        <a:latin typeface="Cambria Math" panose="02040503050406030204" pitchFamily="18" charset="0"/>
                                      </a:rPr>
                                    </m:ctrlPr>
                                  </m:fPr>
                                  <m:num>
                                    <m:sSubSup>
                                      <m:sSubSupPr>
                                        <m:ctrlPr>
                                          <a:rPr lang="en-US" sz="1800" i="1">
                                            <a:solidFill>
                                              <a:prstClr val="black">
                                                <a:lumMod val="75000"/>
                                                <a:lumOff val="25000"/>
                                              </a:prstClr>
                                            </a:solidFill>
                                            <a:latin typeface="Cambria Math" panose="02040503050406030204" pitchFamily="18" charset="0"/>
                                          </a:rPr>
                                        </m:ctrlPr>
                                      </m:sSubSupPr>
                                      <m:e>
                                        <m:r>
                                          <a:rPr lang="en-US" sz="1800" b="0" i="1" smtClean="0">
                                            <a:solidFill>
                                              <a:prstClr val="black">
                                                <a:lumMod val="75000"/>
                                                <a:lumOff val="25000"/>
                                              </a:prstClr>
                                            </a:solidFill>
                                            <a:latin typeface="Cambria Math" panose="02040503050406030204" pitchFamily="18" charset="0"/>
                                          </a:rPr>
                                          <m:t>𝑝</m:t>
                                        </m:r>
                                      </m:e>
                                      <m:sub>
                                        <m:r>
                                          <a:rPr lang="en-US" sz="1800" i="1">
                                            <a:solidFill>
                                              <a:prstClr val="black">
                                                <a:lumMod val="75000"/>
                                                <a:lumOff val="25000"/>
                                              </a:prstClr>
                                            </a:solidFill>
                                            <a:latin typeface="Cambria Math" panose="02040503050406030204" pitchFamily="18" charset="0"/>
                                          </a:rPr>
                                          <m:t>𝑖</m:t>
                                        </m:r>
                                      </m:sub>
                                      <m:sup>
                                        <m:f>
                                          <m:fPr>
                                            <m:type m:val="lin"/>
                                            <m:ctrlPr>
                                              <a:rPr lang="en-US" sz="1800" i="1">
                                                <a:solidFill>
                                                  <a:prstClr val="black">
                                                    <a:lumMod val="75000"/>
                                                    <a:lumOff val="25000"/>
                                                  </a:prstClr>
                                                </a:solidFill>
                                                <a:latin typeface="Cambria Math" panose="02040503050406030204" pitchFamily="18" charset="0"/>
                                              </a:rPr>
                                            </m:ctrlPr>
                                          </m:fPr>
                                          <m:num>
                                            <m:r>
                                              <a:rPr lang="en-US" sz="1800" i="1">
                                                <a:solidFill>
                                                  <a:prstClr val="black">
                                                    <a:lumMod val="75000"/>
                                                    <a:lumOff val="25000"/>
                                                  </a:prstClr>
                                                </a:solidFill>
                                                <a:latin typeface="Cambria Math" panose="02040503050406030204" pitchFamily="18" charset="0"/>
                                              </a:rPr>
                                              <m:t>1</m:t>
                                            </m:r>
                                          </m:num>
                                          <m:den>
                                            <m:r>
                                              <a:rPr lang="en-US" sz="1800" b="0" i="1" smtClean="0">
                                                <a:solidFill>
                                                  <a:prstClr val="black">
                                                    <a:lumMod val="75000"/>
                                                    <a:lumOff val="25000"/>
                                                  </a:prstClr>
                                                </a:solidFill>
                                                <a:latin typeface="Cambria Math" panose="02040503050406030204" pitchFamily="18" charset="0"/>
                                              </a:rPr>
                                              <m:t>𝑡</m:t>
                                            </m:r>
                                          </m:den>
                                        </m:f>
                                      </m:sup>
                                    </m:sSubSup>
                                  </m:num>
                                  <m:den>
                                    <m:nary>
                                      <m:naryPr>
                                        <m:chr m:val="∑"/>
                                        <m:limLoc m:val="subSup"/>
                                        <m:supHide m:val="on"/>
                                        <m:ctrlPr>
                                          <a:rPr lang="en-US" sz="1800" i="1">
                                            <a:solidFill>
                                              <a:prstClr val="black">
                                                <a:lumMod val="75000"/>
                                                <a:lumOff val="25000"/>
                                              </a:prstClr>
                                            </a:solidFill>
                                            <a:latin typeface="Cambria Math" panose="02040503050406030204" pitchFamily="18" charset="0"/>
                                          </a:rPr>
                                        </m:ctrlPr>
                                      </m:naryPr>
                                      <m:sub>
                                        <m:r>
                                          <m:rPr>
                                            <m:brk m:alnAt="9"/>
                                          </m:rPr>
                                          <a:rPr lang="en-US" sz="1800" i="1">
                                            <a:solidFill>
                                              <a:prstClr val="black">
                                                <a:lumMod val="75000"/>
                                                <a:lumOff val="25000"/>
                                              </a:prstClr>
                                            </a:solidFill>
                                            <a:latin typeface="Cambria Math" panose="02040503050406030204" pitchFamily="18" charset="0"/>
                                          </a:rPr>
                                          <m:t>𝑗</m:t>
                                        </m:r>
                                      </m:sub>
                                      <m:sup/>
                                      <m:e>
                                        <m:sSubSup>
                                          <m:sSubSupPr>
                                            <m:ctrlPr>
                                              <a:rPr lang="en-US" sz="1800" i="1">
                                                <a:solidFill>
                                                  <a:prstClr val="black">
                                                    <a:lumMod val="75000"/>
                                                    <a:lumOff val="25000"/>
                                                  </a:prstClr>
                                                </a:solidFill>
                                                <a:latin typeface="Cambria Math" panose="02040503050406030204" pitchFamily="18" charset="0"/>
                                              </a:rPr>
                                            </m:ctrlPr>
                                          </m:sSubSupPr>
                                          <m:e>
                                            <m:r>
                                              <a:rPr lang="en-US" sz="1800" b="0" i="1" smtClean="0">
                                                <a:solidFill>
                                                  <a:prstClr val="black">
                                                    <a:lumMod val="75000"/>
                                                    <a:lumOff val="25000"/>
                                                  </a:prstClr>
                                                </a:solidFill>
                                                <a:latin typeface="Cambria Math" panose="02040503050406030204" pitchFamily="18" charset="0"/>
                                              </a:rPr>
                                              <m:t>𝑝</m:t>
                                            </m:r>
                                          </m:e>
                                          <m:sub>
                                            <m:r>
                                              <a:rPr lang="en-US" sz="1800" i="1">
                                                <a:solidFill>
                                                  <a:prstClr val="black">
                                                    <a:lumMod val="75000"/>
                                                    <a:lumOff val="25000"/>
                                                  </a:prstClr>
                                                </a:solidFill>
                                                <a:latin typeface="Cambria Math" panose="02040503050406030204" pitchFamily="18" charset="0"/>
                                              </a:rPr>
                                              <m:t>𝑗</m:t>
                                            </m:r>
                                          </m:sub>
                                          <m:sup>
                                            <m:f>
                                              <m:fPr>
                                                <m:type m:val="lin"/>
                                                <m:ctrlPr>
                                                  <a:rPr lang="en-US" sz="1800" i="1">
                                                    <a:solidFill>
                                                      <a:prstClr val="black">
                                                        <a:lumMod val="75000"/>
                                                        <a:lumOff val="25000"/>
                                                      </a:prstClr>
                                                    </a:solidFill>
                                                    <a:latin typeface="Cambria Math" panose="02040503050406030204" pitchFamily="18" charset="0"/>
                                                  </a:rPr>
                                                </m:ctrlPr>
                                              </m:fPr>
                                              <m:num>
                                                <m:r>
                                                  <a:rPr lang="en-US" sz="1800" i="1">
                                                    <a:solidFill>
                                                      <a:prstClr val="black">
                                                        <a:lumMod val="75000"/>
                                                        <a:lumOff val="25000"/>
                                                      </a:prstClr>
                                                    </a:solidFill>
                                                    <a:latin typeface="Cambria Math" panose="02040503050406030204" pitchFamily="18" charset="0"/>
                                                  </a:rPr>
                                                  <m:t>1</m:t>
                                                </m:r>
                                              </m:num>
                                              <m:den>
                                                <m:r>
                                                  <a:rPr lang="en-US" sz="1800" b="0" i="1" smtClean="0">
                                                    <a:solidFill>
                                                      <a:prstClr val="black">
                                                        <a:lumMod val="75000"/>
                                                        <a:lumOff val="25000"/>
                                                      </a:prstClr>
                                                    </a:solidFill>
                                                    <a:latin typeface="Cambria Math" panose="02040503050406030204" pitchFamily="18" charset="0"/>
                                                  </a:rPr>
                                                  <m:t>𝑡</m:t>
                                                </m:r>
                                              </m:den>
                                            </m:f>
                                          </m:sup>
                                        </m:sSubSup>
                                      </m:e>
                                    </m:nary>
                                  </m:den>
                                </m:f>
                              </m:oMath>
                            </m:oMathPara>
                          </a14:m>
                          <a:endParaRPr lang="en-US" dirty="0"/>
                        </a:p>
                      </a:txBody>
                      <a:tcPr>
                        <a:solidFill>
                          <a:schemeClr val="accent3">
                            <a:lumMod val="60000"/>
                            <a:lumOff val="40000"/>
                          </a:schemeClr>
                        </a:solidFill>
                      </a:tcPr>
                    </a:tc>
                    <a:tc>
                      <a:txBody>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𝑃𝑈𝐶𝑇</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𝑠</m:t>
                                    </m:r>
                                    <m:r>
                                      <a:rPr lang="en-US" sz="1800" b="0" i="1" smtClean="0">
                                        <a:latin typeface="Cambria Math" panose="02040503050406030204" pitchFamily="18" charset="0"/>
                                      </a:rPr>
                                      <m:t>,</m:t>
                                    </m:r>
                                    <m:r>
                                      <a:rPr lang="en-US" sz="1800" b="0" i="1" smtClean="0">
                                        <a:latin typeface="Cambria Math" panose="02040503050406030204" pitchFamily="18" charset="0"/>
                                      </a:rPr>
                                      <m:t>𝑎</m:t>
                                    </m:r>
                                  </m:e>
                                </m:d>
                                <m:r>
                                  <a:rPr lang="en-US" sz="1800" b="0" i="1" smtClean="0">
                                    <a:latin typeface="Cambria Math" panose="02040503050406030204" pitchFamily="18" charset="0"/>
                                  </a:rPr>
                                  <m:t>=</m:t>
                                </m:r>
                                <m:r>
                                  <a:rPr lang="en-US" sz="1800" b="0" i="1" smtClean="0">
                                    <a:latin typeface="Cambria Math" panose="02040503050406030204" pitchFamily="18" charset="0"/>
                                  </a:rPr>
                                  <m:t>𝑄</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𝑠</m:t>
                                    </m:r>
                                    <m:r>
                                      <a:rPr lang="en-US" sz="1800" b="0" i="1" smtClean="0">
                                        <a:latin typeface="Cambria Math" panose="02040503050406030204" pitchFamily="18" charset="0"/>
                                      </a:rPr>
                                      <m:t>,</m:t>
                                    </m:r>
                                    <m:r>
                                      <a:rPr lang="en-US" sz="1800" b="0" i="1" smtClean="0">
                                        <a:latin typeface="Cambria Math" panose="02040503050406030204" pitchFamily="18" charset="0"/>
                                      </a:rPr>
                                      <m:t>𝑎</m:t>
                                    </m:r>
                                  </m:e>
                                </m:d>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𝑐</m:t>
                                    </m:r>
                                  </m:e>
                                  <m:sub>
                                    <m:r>
                                      <a:rPr lang="en-US" sz="1800" b="0" i="1" smtClean="0">
                                        <a:latin typeface="Cambria Math" panose="02040503050406030204" pitchFamily="18" charset="0"/>
                                      </a:rPr>
                                      <m:t>𝑝𝑢𝑐𝑡</m:t>
                                    </m:r>
                                  </m:sub>
                                </m:sSub>
                                <m:r>
                                  <a:rPr lang="en-US" sz="1800" b="0" i="1" smtClean="0">
                                    <a:latin typeface="Cambria Math" panose="02040503050406030204" pitchFamily="18" charset="0"/>
                                  </a:rPr>
                                  <m:t>𝑃</m:t>
                                </m:r>
                                <m:r>
                                  <a:rPr lang="en-US" sz="1800" b="0" i="1" smtClean="0">
                                    <a:latin typeface="Cambria Math" panose="02040503050406030204" pitchFamily="18" charset="0"/>
                                  </a:rPr>
                                  <m:t>(</m:t>
                                </m:r>
                                <m:r>
                                  <a:rPr lang="en-US" sz="1800" b="0" i="1" smtClean="0">
                                    <a:latin typeface="Cambria Math" panose="02040503050406030204" pitchFamily="18" charset="0"/>
                                  </a:rPr>
                                  <m:t>𝑠</m:t>
                                </m:r>
                                <m:r>
                                  <a:rPr lang="en-US" sz="1800" b="0" i="1" smtClean="0">
                                    <a:latin typeface="Cambria Math" panose="02040503050406030204" pitchFamily="18" charset="0"/>
                                  </a:rPr>
                                  <m:t>,</m:t>
                                </m:r>
                                <m:r>
                                  <a:rPr lang="en-US" sz="1800" b="0" i="1" smtClean="0">
                                    <a:latin typeface="Cambria Math" panose="02040503050406030204" pitchFamily="18" charset="0"/>
                                  </a:rPr>
                                  <m:t>𝑎</m:t>
                                </m:r>
                                <m:r>
                                  <a:rPr lang="en-US" sz="1800" b="0" i="1" smtClean="0">
                                    <a:latin typeface="Cambria Math" panose="02040503050406030204" pitchFamily="18" charset="0"/>
                                  </a:rPr>
                                  <m:t>)</m:t>
                                </m:r>
                                <m:box>
                                  <m:boxPr>
                                    <m:ctrlPr>
                                      <a:rPr lang="en-US" sz="1800" b="0" i="1" smtClean="0">
                                        <a:latin typeface="Cambria Math" panose="02040503050406030204" pitchFamily="18" charset="0"/>
                                      </a:rPr>
                                    </m:ctrlPr>
                                  </m:boxPr>
                                  <m:e>
                                    <m:argPr>
                                      <m:argSz m:val="-1"/>
                                    </m:argPr>
                                    <m:f>
                                      <m:fPr>
                                        <m:ctrlPr>
                                          <a:rPr lang="en-US" sz="1800" b="0" i="1" smtClean="0">
                                            <a:latin typeface="Cambria Math" panose="02040503050406030204" pitchFamily="18" charset="0"/>
                                          </a:rPr>
                                        </m:ctrlPr>
                                      </m:fPr>
                                      <m:num>
                                        <m:rad>
                                          <m:radPr>
                                            <m:degHide m:val="on"/>
                                            <m:ctrlPr>
                                              <a:rPr lang="en-US" sz="1800" b="0" i="1" smtClean="0">
                                                <a:latin typeface="Cambria Math" panose="02040503050406030204" pitchFamily="18" charset="0"/>
                                              </a:rPr>
                                            </m:ctrlPr>
                                          </m:radPr>
                                          <m:deg/>
                                          <m:e>
                                            <m:nary>
                                              <m:naryPr>
                                                <m:chr m:val="∑"/>
                                                <m:limLoc m:val="subSup"/>
                                                <m:supHide m:val="on"/>
                                                <m:ctrlPr>
                                                  <a:rPr lang="en-US" sz="1800" b="0" i="1" smtClean="0">
                                                    <a:latin typeface="Cambria Math" panose="02040503050406030204" pitchFamily="18" charset="0"/>
                                                  </a:rPr>
                                                </m:ctrlPr>
                                              </m:naryPr>
                                              <m:sub>
                                                <m:r>
                                                  <m:rPr>
                                                    <m:brk m:alnAt="9"/>
                                                  </m:rPr>
                                                  <a:rPr lang="en-US" sz="1800" b="0" i="1" smtClean="0">
                                                    <a:latin typeface="Cambria Math" panose="02040503050406030204" pitchFamily="18" charset="0"/>
                                                  </a:rPr>
                                                  <m:t>𝑏</m:t>
                                                </m:r>
                                              </m:sub>
                                              <m:sup/>
                                              <m:e>
                                                <m:r>
                                                  <a:rPr lang="en-US" sz="1800" b="0" i="1" smtClean="0">
                                                    <a:latin typeface="Cambria Math" panose="02040503050406030204" pitchFamily="18" charset="0"/>
                                                  </a:rPr>
                                                  <m:t>𝑁</m:t>
                                                </m:r>
                                                <m:r>
                                                  <a:rPr lang="en-US" sz="1800" b="0" i="1" smtClean="0">
                                                    <a:latin typeface="Cambria Math" panose="02040503050406030204" pitchFamily="18" charset="0"/>
                                                  </a:rPr>
                                                  <m:t>(</m:t>
                                                </m:r>
                                                <m:r>
                                                  <a:rPr lang="en-US" sz="1800" b="0" i="1" smtClean="0">
                                                    <a:latin typeface="Cambria Math" panose="02040503050406030204" pitchFamily="18" charset="0"/>
                                                  </a:rPr>
                                                  <m:t>𝑠</m:t>
                                                </m:r>
                                                <m:r>
                                                  <a:rPr lang="en-US" sz="1800" b="0" i="1" smtClean="0">
                                                    <a:latin typeface="Cambria Math" panose="02040503050406030204" pitchFamily="18" charset="0"/>
                                                  </a:rPr>
                                                  <m:t>,</m:t>
                                                </m:r>
                                                <m:r>
                                                  <a:rPr lang="en-US" sz="1800" b="0" i="1" smtClean="0">
                                                    <a:latin typeface="Cambria Math" panose="02040503050406030204" pitchFamily="18" charset="0"/>
                                                  </a:rPr>
                                                  <m:t>𝑏</m:t>
                                                </m:r>
                                                <m:r>
                                                  <a:rPr lang="en-US" sz="1800" b="0" i="1" smtClean="0">
                                                    <a:latin typeface="Cambria Math" panose="02040503050406030204" pitchFamily="18" charset="0"/>
                                                  </a:rPr>
                                                  <m:t>)</m:t>
                                                </m:r>
                                              </m:e>
                                            </m:nary>
                                          </m:e>
                                        </m:rad>
                                      </m:num>
                                      <m:den>
                                        <m:r>
                                          <a:rPr lang="en-US" sz="1800" b="0" i="1" smtClean="0">
                                            <a:latin typeface="Cambria Math" panose="02040503050406030204" pitchFamily="18" charset="0"/>
                                          </a:rPr>
                                          <m:t>1+</m:t>
                                        </m:r>
                                        <m:r>
                                          <a:rPr lang="en-US" sz="1800" b="0" i="1" smtClean="0">
                                            <a:latin typeface="Cambria Math" panose="02040503050406030204" pitchFamily="18" charset="0"/>
                                          </a:rPr>
                                          <m:t>𝑁</m:t>
                                        </m:r>
                                        <m:r>
                                          <a:rPr lang="en-US" sz="1800" b="0" i="1" smtClean="0">
                                            <a:latin typeface="Cambria Math" panose="02040503050406030204" pitchFamily="18" charset="0"/>
                                          </a:rPr>
                                          <m:t>(</m:t>
                                        </m:r>
                                        <m:r>
                                          <a:rPr lang="en-US" sz="1800" b="0" i="1" smtClean="0">
                                            <a:latin typeface="Cambria Math" panose="02040503050406030204" pitchFamily="18" charset="0"/>
                                          </a:rPr>
                                          <m:t>𝑠</m:t>
                                        </m:r>
                                        <m:r>
                                          <a:rPr lang="en-US" sz="1800" b="0" i="1" smtClean="0">
                                            <a:latin typeface="Cambria Math" panose="02040503050406030204" pitchFamily="18" charset="0"/>
                                          </a:rPr>
                                          <m:t>,</m:t>
                                        </m:r>
                                        <m:r>
                                          <a:rPr lang="en-US" sz="1800" b="0" i="1" smtClean="0">
                                            <a:latin typeface="Cambria Math" panose="02040503050406030204" pitchFamily="18" charset="0"/>
                                          </a:rPr>
                                          <m:t>𝑎</m:t>
                                        </m:r>
                                        <m:r>
                                          <a:rPr lang="en-US" sz="1800" b="0" i="1" smtClean="0">
                                            <a:latin typeface="Cambria Math" panose="02040503050406030204" pitchFamily="18" charset="0"/>
                                          </a:rPr>
                                          <m:t>)</m:t>
                                        </m:r>
                                      </m:den>
                                    </m:f>
                                  </m:e>
                                </m:box>
                              </m:oMath>
                            </m:oMathPara>
                          </a14:m>
                          <a:endParaRPr lang="en-US" dirty="0"/>
                        </a:p>
                      </a:txBody>
                      <a:tcPr>
                        <a:pattFill prst="dkHorz">
                          <a:fgClr>
                            <a:schemeClr val="accent6">
                              <a:lumMod val="75000"/>
                            </a:schemeClr>
                          </a:fgClr>
                          <a:bgClr>
                            <a:schemeClr val="accent3">
                              <a:lumMod val="60000"/>
                              <a:lumOff val="40000"/>
                            </a:schemeClr>
                          </a:bgClr>
                        </a:pattFill>
                      </a:tcPr>
                    </a:tc>
                    <a:extLst>
                      <a:ext uri="{0D108BD9-81ED-4DB2-BD59-A6C34878D82A}">
                        <a16:rowId xmlns:a16="http://schemas.microsoft.com/office/drawing/2014/main" val="2726732585"/>
                      </a:ext>
                    </a:extLst>
                  </a:tr>
                  <a:tr h="370840">
                    <a:tc>
                      <a:txBody>
                        <a:bodyPr/>
                        <a:lstStyle/>
                        <a:p>
                          <a:pPr algn="ctr"/>
                          <a:r>
                            <a:rPr lang="en-US" dirty="0" smtClean="0"/>
                            <a:t>Analysis</a:t>
                          </a:r>
                          <a:endParaRPr lang="en-US" dirty="0"/>
                        </a:p>
                      </a:txBody>
                      <a:tcPr>
                        <a:solidFill>
                          <a:schemeClr val="accent6">
                            <a:lumMod val="75000"/>
                          </a:schemeClr>
                        </a:solidFill>
                      </a:tcPr>
                    </a:tc>
                    <a:tc>
                      <a:txBody>
                        <a:bodyPr/>
                        <a:lstStyle/>
                        <a:p>
                          <a:pPr algn="ctr"/>
                          <a:r>
                            <a:rPr lang="en-US" dirty="0" smtClean="0"/>
                            <a:t>Intuition</a:t>
                          </a:r>
                          <a:endParaRPr lang="en-US" dirty="0"/>
                        </a:p>
                      </a:txBody>
                      <a:tcPr>
                        <a:solidFill>
                          <a:schemeClr val="accent3">
                            <a:lumMod val="60000"/>
                            <a:lumOff val="40000"/>
                          </a:schemeClr>
                        </a:solidFill>
                      </a:tcPr>
                    </a:tc>
                    <a:tc>
                      <a:txBody>
                        <a:bodyPr/>
                        <a:lstStyle/>
                        <a:p>
                          <a:pPr algn="ctr"/>
                          <a:r>
                            <a:rPr lang="en-US" dirty="0" smtClean="0"/>
                            <a:t>Analysis</a:t>
                          </a:r>
                          <a:r>
                            <a:rPr lang="en-US" baseline="0" dirty="0" smtClean="0"/>
                            <a:t> &amp; Intuition</a:t>
                          </a:r>
                          <a:endParaRPr lang="en-US" dirty="0"/>
                        </a:p>
                      </a:txBody>
                      <a:tcPr>
                        <a:pattFill prst="dkHorz">
                          <a:fgClr>
                            <a:schemeClr val="accent6">
                              <a:lumMod val="75000"/>
                            </a:schemeClr>
                          </a:fgClr>
                          <a:bgClr>
                            <a:schemeClr val="accent3">
                              <a:lumMod val="60000"/>
                              <a:lumOff val="40000"/>
                            </a:schemeClr>
                          </a:bgClr>
                        </a:pattFill>
                      </a:tcPr>
                    </a:tc>
                    <a:extLst>
                      <a:ext uri="{0D108BD9-81ED-4DB2-BD59-A6C34878D82A}">
                        <a16:rowId xmlns:a16="http://schemas.microsoft.com/office/drawing/2014/main" val="2978535503"/>
                      </a:ext>
                    </a:extLst>
                  </a:tr>
                </a:tbl>
              </a:graphicData>
            </a:graphic>
          </p:graphicFrame>
        </mc:Choice>
        <mc:Fallback xmlns="">
          <p:graphicFrame>
            <p:nvGraphicFramePr>
              <p:cNvPr id="11" name="Table 10"/>
              <p:cNvGraphicFramePr>
                <a:graphicFrameLocks noGrp="1"/>
              </p:cNvGraphicFramePr>
              <p:nvPr>
                <p:extLst>
                  <p:ext uri="{D42A27DB-BD31-4B8C-83A1-F6EECF244321}">
                    <p14:modId xmlns:p14="http://schemas.microsoft.com/office/powerpoint/2010/main" val="1733019300"/>
                  </p:ext>
                </p:extLst>
              </p:nvPr>
            </p:nvGraphicFramePr>
            <p:xfrm>
              <a:off x="1515147" y="4216908"/>
              <a:ext cx="10603832" cy="1614678"/>
            </p:xfrm>
            <a:graphic>
              <a:graphicData uri="http://schemas.openxmlformats.org/drawingml/2006/table">
                <a:tbl>
                  <a:tblPr firstRow="1" bandRow="1">
                    <a:tableStyleId>{5940675A-B579-460E-94D1-54222C63F5DA}</a:tableStyleId>
                  </a:tblPr>
                  <a:tblGrid>
                    <a:gridCol w="2050180">
                      <a:extLst>
                        <a:ext uri="{9D8B030D-6E8A-4147-A177-3AD203B41FA5}">
                          <a16:colId xmlns:a16="http://schemas.microsoft.com/office/drawing/2014/main" val="3864561917"/>
                        </a:ext>
                      </a:extLst>
                    </a:gridCol>
                    <a:gridCol w="3542096">
                      <a:extLst>
                        <a:ext uri="{9D8B030D-6E8A-4147-A177-3AD203B41FA5}">
                          <a16:colId xmlns:a16="http://schemas.microsoft.com/office/drawing/2014/main" val="3406072327"/>
                        </a:ext>
                      </a:extLst>
                    </a:gridCol>
                    <a:gridCol w="5011556">
                      <a:extLst>
                        <a:ext uri="{9D8B030D-6E8A-4147-A177-3AD203B41FA5}">
                          <a16:colId xmlns:a16="http://schemas.microsoft.com/office/drawing/2014/main" val="1490784325"/>
                        </a:ext>
                      </a:extLst>
                    </a:gridCol>
                  </a:tblGrid>
                  <a:tr h="390398">
                    <a:tc>
                      <a:txBody>
                        <a:bodyPr/>
                        <a:lstStyle/>
                        <a:p>
                          <a:endParaRPr lang="en-US"/>
                        </a:p>
                      </a:txBody>
                      <a:tcPr>
                        <a:blipFill>
                          <a:blip r:embed="rId6"/>
                          <a:stretch>
                            <a:fillRect l="-297" t="-9375" r="-417211" b="-339063"/>
                          </a:stretch>
                        </a:blipFill>
                      </a:tcPr>
                    </a:tc>
                    <a:tc>
                      <a:txBody>
                        <a:bodyPr/>
                        <a:lstStyle/>
                        <a:p>
                          <a:pPr algn="ctr"/>
                          <a:r>
                            <a:rPr lang="en-US" b="1" dirty="0" smtClean="0"/>
                            <a:t>Policy </a:t>
                          </a:r>
                          <a:r>
                            <a:rPr lang="en-US" b="1" dirty="0" err="1" smtClean="0"/>
                            <a:t>Softmax</a:t>
                          </a:r>
                          <a:r>
                            <a:rPr lang="en-US" b="1" dirty="0" smtClean="0"/>
                            <a:t> Temperature: t</a:t>
                          </a:r>
                          <a:endParaRPr lang="en-US" dirty="0"/>
                        </a:p>
                      </a:txBody>
                      <a:tcPr>
                        <a:solidFill>
                          <a:schemeClr val="accent3">
                            <a:lumMod val="60000"/>
                            <a:lumOff val="40000"/>
                          </a:schemeClr>
                        </a:solidFill>
                      </a:tcPr>
                    </a:tc>
                    <a:tc>
                      <a:txBody>
                        <a:bodyPr/>
                        <a:lstStyle/>
                        <a:p>
                          <a:endParaRPr lang="en-US"/>
                        </a:p>
                      </a:txBody>
                      <a:tcPr>
                        <a:blipFill>
                          <a:blip r:embed="rId6"/>
                          <a:stretch>
                            <a:fillRect l="-111665" t="-9375" r="-243" b="-339063"/>
                          </a:stretch>
                        </a:blipFill>
                      </a:tcPr>
                    </a:tc>
                    <a:extLst>
                      <a:ext uri="{0D108BD9-81ED-4DB2-BD59-A6C34878D82A}">
                        <a16:rowId xmlns:a16="http://schemas.microsoft.com/office/drawing/2014/main" val="2470939555"/>
                      </a:ext>
                    </a:extLst>
                  </a:tr>
                  <a:tr h="853440">
                    <a:tc>
                      <a:txBody>
                        <a:bodyPr/>
                        <a:lstStyle/>
                        <a:p>
                          <a:endParaRPr lang="en-US"/>
                        </a:p>
                      </a:txBody>
                      <a:tcPr>
                        <a:blipFill>
                          <a:blip r:embed="rId6"/>
                          <a:stretch>
                            <a:fillRect l="-297" t="-49645" r="-417211" b="-53901"/>
                          </a:stretch>
                        </a:blipFill>
                      </a:tcPr>
                    </a:tc>
                    <a:tc>
                      <a:txBody>
                        <a:bodyPr/>
                        <a:lstStyle/>
                        <a:p>
                          <a:endParaRPr lang="en-US"/>
                        </a:p>
                      </a:txBody>
                      <a:tcPr>
                        <a:blipFill>
                          <a:blip r:embed="rId6"/>
                          <a:stretch>
                            <a:fillRect l="-58176" t="-49645" r="-141997" b="-53901"/>
                          </a:stretch>
                        </a:blipFill>
                      </a:tcPr>
                    </a:tc>
                    <a:tc>
                      <a:txBody>
                        <a:bodyPr/>
                        <a:lstStyle/>
                        <a:p>
                          <a:endParaRPr lang="en-US"/>
                        </a:p>
                      </a:txBody>
                      <a:tcPr>
                        <a:blipFill>
                          <a:blip r:embed="rId6"/>
                          <a:stretch>
                            <a:fillRect l="-111665" t="-49645" r="-243" b="-53901"/>
                          </a:stretch>
                        </a:blipFill>
                      </a:tcPr>
                    </a:tc>
                    <a:extLst>
                      <a:ext uri="{0D108BD9-81ED-4DB2-BD59-A6C34878D82A}">
                        <a16:rowId xmlns:a16="http://schemas.microsoft.com/office/drawing/2014/main" val="2726732585"/>
                      </a:ext>
                    </a:extLst>
                  </a:tr>
                  <a:tr h="370840">
                    <a:tc>
                      <a:txBody>
                        <a:bodyPr/>
                        <a:lstStyle/>
                        <a:p>
                          <a:pPr algn="ctr"/>
                          <a:r>
                            <a:rPr lang="en-US" dirty="0" smtClean="0"/>
                            <a:t>Analysis</a:t>
                          </a:r>
                          <a:endParaRPr lang="en-US" dirty="0"/>
                        </a:p>
                      </a:txBody>
                      <a:tcPr>
                        <a:solidFill>
                          <a:schemeClr val="accent6">
                            <a:lumMod val="75000"/>
                          </a:schemeClr>
                        </a:solidFill>
                      </a:tcPr>
                    </a:tc>
                    <a:tc>
                      <a:txBody>
                        <a:bodyPr/>
                        <a:lstStyle/>
                        <a:p>
                          <a:pPr algn="ctr"/>
                          <a:r>
                            <a:rPr lang="en-US" dirty="0" smtClean="0"/>
                            <a:t>Intuition</a:t>
                          </a:r>
                          <a:endParaRPr lang="en-US" dirty="0"/>
                        </a:p>
                      </a:txBody>
                      <a:tcPr>
                        <a:solidFill>
                          <a:schemeClr val="accent3">
                            <a:lumMod val="60000"/>
                            <a:lumOff val="40000"/>
                          </a:schemeClr>
                        </a:solidFill>
                      </a:tcPr>
                    </a:tc>
                    <a:tc>
                      <a:txBody>
                        <a:bodyPr/>
                        <a:lstStyle/>
                        <a:p>
                          <a:pPr algn="ctr"/>
                          <a:r>
                            <a:rPr lang="en-US" dirty="0" smtClean="0"/>
                            <a:t>Analysis</a:t>
                          </a:r>
                          <a:r>
                            <a:rPr lang="en-US" baseline="0" dirty="0" smtClean="0"/>
                            <a:t> &amp; Intuition</a:t>
                          </a:r>
                          <a:endParaRPr lang="en-US" dirty="0"/>
                        </a:p>
                      </a:txBody>
                      <a:tcPr>
                        <a:pattFill prst="dkHorz">
                          <a:fgClr>
                            <a:schemeClr val="accent6">
                              <a:lumMod val="75000"/>
                            </a:schemeClr>
                          </a:fgClr>
                          <a:bgClr>
                            <a:schemeClr val="accent3">
                              <a:lumMod val="60000"/>
                              <a:lumOff val="40000"/>
                            </a:schemeClr>
                          </a:bgClr>
                        </a:pattFill>
                      </a:tcPr>
                    </a:tc>
                    <a:extLst>
                      <a:ext uri="{0D108BD9-81ED-4DB2-BD59-A6C34878D82A}">
                        <a16:rowId xmlns:a16="http://schemas.microsoft.com/office/drawing/2014/main" val="2978535503"/>
                      </a:ext>
                    </a:extLst>
                  </a:tr>
                </a:tbl>
              </a:graphicData>
            </a:graphic>
          </p:graphicFrame>
        </mc:Fallback>
      </mc:AlternateContent>
      <p:sp>
        <p:nvSpPr>
          <p:cNvPr id="3" name="Rectangle 2"/>
          <p:cNvSpPr/>
          <p:nvPr/>
        </p:nvSpPr>
        <p:spPr>
          <a:xfrm>
            <a:off x="10543822" y="2194560"/>
            <a:ext cx="643467" cy="23774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543821" y="2934683"/>
            <a:ext cx="643467" cy="23774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6550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0"/>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MCTS Hyper Parameters</a:t>
            </a:r>
            <a:endParaRPr lang="en-US" dirty="0"/>
          </a:p>
        </p:txBody>
      </p:sp>
      <p:pic>
        <p:nvPicPr>
          <p:cNvPr id="4" name="Picture 3"/>
          <p:cNvPicPr>
            <a:picLocks noChangeAspect="1"/>
          </p:cNvPicPr>
          <p:nvPr/>
        </p:nvPicPr>
        <p:blipFill>
          <a:blip r:embed="rId3"/>
          <a:stretch>
            <a:fillRect/>
          </a:stretch>
        </p:blipFill>
        <p:spPr>
          <a:xfrm>
            <a:off x="686641" y="1411310"/>
            <a:ext cx="4844262" cy="3333260"/>
          </a:xfrm>
          <a:prstGeom prst="rect">
            <a:avLst/>
          </a:prstGeom>
        </p:spPr>
      </p:pic>
      <p:pic>
        <p:nvPicPr>
          <p:cNvPr id="2052" name="Picture 4" descr="×ª××¦××ª ×ª××× × ×¢×××¨ âªchess board positionâ¬â"/>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2256" y="1185533"/>
            <a:ext cx="2370468" cy="237046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5611906" y="1494360"/>
            <a:ext cx="2837754" cy="2780402"/>
            <a:chOff x="5611906" y="1494360"/>
            <a:chExt cx="2837754" cy="2780402"/>
          </a:xfrm>
        </p:grpSpPr>
        <p:pic>
          <p:nvPicPr>
            <p:cNvPr id="2050" name="Picture 2" descr="×ª××¦××ª ×ª××× × ×¢×××¨ âªdatabaseâ¬â"/>
            <p:cNvPicPr>
              <a:picLocks noChangeAspect="1" noChangeArrowheads="1"/>
            </p:cNvPicPr>
            <p:nvPr/>
          </p:nvPicPr>
          <p:blipFill rotWithShape="1">
            <a:blip r:embed="rId5">
              <a:extLst>
                <a:ext uri="{28A0092B-C50C-407E-A947-70E740481C1C}">
                  <a14:useLocalDpi xmlns:a14="http://schemas.microsoft.com/office/drawing/2010/main" val="0"/>
                </a:ext>
              </a:extLst>
            </a:blip>
            <a:srcRect l="26134" t="1481" r="24563" b="4889"/>
            <a:stretch/>
          </p:blipFill>
          <p:spPr bwMode="auto">
            <a:xfrm>
              <a:off x="5611906" y="2066067"/>
              <a:ext cx="2837754" cy="220869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ª××¦××ª ×ª××× × ×¢×××¨ âªlichessâ¬â"/>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31253" y="1494360"/>
              <a:ext cx="1622221" cy="8499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62133" y="3838224"/>
              <a:ext cx="564445" cy="369332"/>
            </a:xfrm>
            <a:prstGeom prst="rect">
              <a:avLst/>
            </a:prstGeom>
            <a:noFill/>
          </p:spPr>
          <p:txBody>
            <a:bodyPr wrap="square" rtlCol="0">
              <a:spAutoFit/>
            </a:bodyPr>
            <a:lstStyle/>
            <a:p>
              <a:r>
                <a:rPr lang="en-US" b="1" dirty="0" smtClean="0"/>
                <a:t>D</a:t>
              </a:r>
              <a:endParaRPr lang="en-US" b="1" dirty="0"/>
            </a:p>
          </p:txBody>
        </p:sp>
        <p:sp>
          <p:nvSpPr>
            <p:cNvPr id="10" name="TextBox 9"/>
            <p:cNvSpPr txBox="1"/>
            <p:nvPr/>
          </p:nvSpPr>
          <p:spPr>
            <a:xfrm>
              <a:off x="6056487" y="3381018"/>
              <a:ext cx="564445" cy="369332"/>
            </a:xfrm>
            <a:prstGeom prst="rect">
              <a:avLst/>
            </a:prstGeom>
            <a:noFill/>
          </p:spPr>
          <p:txBody>
            <a:bodyPr wrap="square" rtlCol="0">
              <a:spAutoFit/>
            </a:bodyPr>
            <a:lstStyle/>
            <a:p>
              <a:r>
                <a:rPr lang="en-US" b="1" dirty="0" smtClean="0"/>
                <a:t>B</a:t>
              </a:r>
              <a:endParaRPr lang="en-US" b="1" dirty="0"/>
            </a:p>
          </p:txBody>
        </p:sp>
        <p:sp>
          <p:nvSpPr>
            <p:cNvPr id="11" name="TextBox 10"/>
            <p:cNvSpPr txBox="1"/>
            <p:nvPr/>
          </p:nvSpPr>
          <p:spPr>
            <a:xfrm>
              <a:off x="6056487" y="2895600"/>
              <a:ext cx="564445" cy="369332"/>
            </a:xfrm>
            <a:prstGeom prst="rect">
              <a:avLst/>
            </a:prstGeom>
            <a:noFill/>
          </p:spPr>
          <p:txBody>
            <a:bodyPr wrap="square" rtlCol="0">
              <a:spAutoFit/>
            </a:bodyPr>
            <a:lstStyle/>
            <a:p>
              <a:r>
                <a:rPr lang="en-US" b="1" dirty="0" smtClean="0"/>
                <a:t>E</a:t>
              </a:r>
              <a:endParaRPr lang="en-US" b="1" dirty="0"/>
            </a:p>
          </p:txBody>
        </p:sp>
        <p:sp>
          <p:nvSpPr>
            <p:cNvPr id="12" name="TextBox 11"/>
            <p:cNvSpPr txBox="1"/>
            <p:nvPr/>
          </p:nvSpPr>
          <p:spPr>
            <a:xfrm>
              <a:off x="5977464" y="2455335"/>
              <a:ext cx="634159" cy="369332"/>
            </a:xfrm>
            <a:prstGeom prst="rect">
              <a:avLst/>
            </a:prstGeom>
            <a:noFill/>
          </p:spPr>
          <p:txBody>
            <a:bodyPr wrap="square" rtlCol="0">
              <a:spAutoFit/>
            </a:bodyPr>
            <a:lstStyle/>
            <a:p>
              <a:r>
                <a:rPr lang="en-US" b="1" dirty="0" smtClean="0"/>
                <a:t>GM</a:t>
              </a:r>
              <a:endParaRPr lang="en-US" b="1" dirty="0"/>
            </a:p>
          </p:txBody>
        </p:sp>
      </p:grpSp>
      <p:pic>
        <p:nvPicPr>
          <p:cNvPr id="14" name="Picture 6" descr="×ª××¦××ª ×ª××× × ×¢×××¨ âªalphazero policy head value headâ¬â"/>
          <p:cNvPicPr>
            <a:picLocks noChangeAspect="1" noChangeArrowheads="1"/>
          </p:cNvPicPr>
          <p:nvPr/>
        </p:nvPicPr>
        <p:blipFill rotWithShape="1">
          <a:blip r:embed="rId7">
            <a:extLst>
              <a:ext uri="{28A0092B-C50C-407E-A947-70E740481C1C}">
                <a14:useLocalDpi xmlns:a14="http://schemas.microsoft.com/office/drawing/2010/main" val="0"/>
              </a:ext>
            </a:extLst>
          </a:blip>
          <a:srcRect l="46047" r="5324" b="58883"/>
          <a:stretch/>
        </p:blipFill>
        <p:spPr bwMode="auto">
          <a:xfrm>
            <a:off x="8482257" y="3565684"/>
            <a:ext cx="2343136" cy="175138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flipV="1">
            <a:off x="10092263" y="2197406"/>
            <a:ext cx="316089" cy="57966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8548556" y="1905000"/>
            <a:ext cx="1930298" cy="1481662"/>
            <a:chOff x="8548556" y="1905000"/>
            <a:chExt cx="1930298" cy="1481662"/>
          </a:xfrm>
        </p:grpSpPr>
        <p:cxnSp>
          <p:nvCxnSpPr>
            <p:cNvPr id="15" name="Straight Arrow Connector 14"/>
            <p:cNvCxnSpPr/>
            <p:nvPr/>
          </p:nvCxnSpPr>
          <p:spPr>
            <a:xfrm flipV="1">
              <a:off x="9200444" y="2197406"/>
              <a:ext cx="0" cy="269017"/>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8548556" y="2466423"/>
              <a:ext cx="934112" cy="914596"/>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9478442" y="2786749"/>
              <a:ext cx="619475" cy="599913"/>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10130331" y="2197406"/>
              <a:ext cx="348523" cy="627261"/>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9515082" y="1905000"/>
              <a:ext cx="577182" cy="571106"/>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pic>
        <p:nvPicPr>
          <p:cNvPr id="30" name="Picture 29"/>
          <p:cNvPicPr>
            <a:picLocks noChangeAspect="1"/>
          </p:cNvPicPr>
          <p:nvPr/>
        </p:nvPicPr>
        <p:blipFill>
          <a:blip r:embed="rId8"/>
          <a:stretch>
            <a:fillRect/>
          </a:stretch>
        </p:blipFill>
        <p:spPr>
          <a:xfrm>
            <a:off x="686642" y="4678803"/>
            <a:ext cx="4844262" cy="880775"/>
          </a:xfrm>
          <a:prstGeom prst="rect">
            <a:avLst/>
          </a:prstGeom>
        </p:spPr>
      </p:pic>
      <p:sp>
        <p:nvSpPr>
          <p:cNvPr id="31" name="Rectangle 30"/>
          <p:cNvSpPr/>
          <p:nvPr/>
        </p:nvSpPr>
        <p:spPr>
          <a:xfrm>
            <a:off x="2765778" y="3750350"/>
            <a:ext cx="2483555" cy="33622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5" name="Table 34"/>
          <p:cNvGraphicFramePr>
            <a:graphicFrameLocks noGrp="1"/>
          </p:cNvGraphicFramePr>
          <p:nvPr>
            <p:extLst>
              <p:ext uri="{D42A27DB-BD31-4B8C-83A1-F6EECF244321}">
                <p14:modId xmlns:p14="http://schemas.microsoft.com/office/powerpoint/2010/main" val="225061459"/>
              </p:ext>
            </p:extLst>
          </p:nvPr>
        </p:nvGraphicFramePr>
        <p:xfrm>
          <a:off x="5764466" y="2964175"/>
          <a:ext cx="6009592" cy="1854200"/>
        </p:xfrm>
        <a:graphic>
          <a:graphicData uri="http://schemas.openxmlformats.org/drawingml/2006/table">
            <a:tbl>
              <a:tblPr firstRow="1" bandRow="1">
                <a:tableStyleId>{5940675A-B579-460E-94D1-54222C63F5DA}</a:tableStyleId>
              </a:tblPr>
              <a:tblGrid>
                <a:gridCol w="1335042">
                  <a:extLst>
                    <a:ext uri="{9D8B030D-6E8A-4147-A177-3AD203B41FA5}">
                      <a16:colId xmlns:a16="http://schemas.microsoft.com/office/drawing/2014/main" val="3214089110"/>
                    </a:ext>
                  </a:extLst>
                </a:gridCol>
                <a:gridCol w="1162228">
                  <a:extLst>
                    <a:ext uri="{9D8B030D-6E8A-4147-A177-3AD203B41FA5}">
                      <a16:colId xmlns:a16="http://schemas.microsoft.com/office/drawing/2014/main" val="2302457659"/>
                    </a:ext>
                  </a:extLst>
                </a:gridCol>
                <a:gridCol w="3512322">
                  <a:extLst>
                    <a:ext uri="{9D8B030D-6E8A-4147-A177-3AD203B41FA5}">
                      <a16:colId xmlns:a16="http://schemas.microsoft.com/office/drawing/2014/main" val="2593675206"/>
                    </a:ext>
                  </a:extLst>
                </a:gridCol>
              </a:tblGrid>
              <a:tr h="370840">
                <a:tc>
                  <a:txBody>
                    <a:bodyPr/>
                    <a:lstStyle/>
                    <a:p>
                      <a:r>
                        <a:rPr lang="en-US" sz="1400" b="1" dirty="0" smtClean="0">
                          <a:effectLst>
                            <a:outerShdw blurRad="38100" dist="38100" dir="2700000" algn="tl">
                              <a:srgbClr val="000000">
                                <a:alpha val="43137"/>
                              </a:srgbClr>
                            </a:outerShdw>
                          </a:effectLst>
                        </a:rPr>
                        <a:t>Class</a:t>
                      </a:r>
                      <a:endParaRPr lang="en-US" sz="1400" b="1" dirty="0">
                        <a:effectLst>
                          <a:outerShdw blurRad="38100" dist="38100" dir="2700000" algn="tl">
                            <a:srgbClr val="000000">
                              <a:alpha val="43137"/>
                            </a:srgbClr>
                          </a:outerShdw>
                        </a:effectLst>
                      </a:endParaRPr>
                    </a:p>
                  </a:txBody>
                  <a:tcPr/>
                </a:tc>
                <a:tc>
                  <a:txBody>
                    <a:bodyPr/>
                    <a:lstStyle/>
                    <a:p>
                      <a:r>
                        <a:rPr lang="en-US" sz="1400" b="1" dirty="0" err="1" smtClean="0">
                          <a:effectLst>
                            <a:outerShdw blurRad="38100" dist="38100" dir="2700000" algn="tl">
                              <a:srgbClr val="000000">
                                <a:alpha val="43137"/>
                              </a:srgbClr>
                            </a:outerShdw>
                          </a:effectLst>
                        </a:rPr>
                        <a:t>Elo</a:t>
                      </a:r>
                      <a:r>
                        <a:rPr lang="en-US" sz="1400" b="1" dirty="0" smtClean="0">
                          <a:effectLst>
                            <a:outerShdw blurRad="38100" dist="38100" dir="2700000" algn="tl">
                              <a:srgbClr val="000000">
                                <a:alpha val="43137"/>
                              </a:srgbClr>
                            </a:outerShdw>
                          </a:effectLst>
                        </a:rPr>
                        <a:t> range</a:t>
                      </a:r>
                      <a:endParaRPr lang="en-US" sz="1400" b="1" dirty="0">
                        <a:effectLst>
                          <a:outerShdw blurRad="38100" dist="38100" dir="2700000" algn="tl">
                            <a:srgbClr val="000000">
                              <a:alpha val="43137"/>
                            </a:srgbClr>
                          </a:outerShdw>
                        </a:effectLst>
                      </a:endParaRPr>
                    </a:p>
                  </a:txBody>
                  <a:tcPr/>
                </a:tc>
                <a:tc>
                  <a:txBody>
                    <a:bodyPr/>
                    <a:lstStyle/>
                    <a:p>
                      <a:r>
                        <a:rPr lang="en-US" sz="1400" b="1" dirty="0" smtClean="0">
                          <a:effectLst>
                            <a:outerShdw blurRad="38100" dist="38100" dir="2700000" algn="tl">
                              <a:srgbClr val="000000">
                                <a:alpha val="43137"/>
                              </a:srgbClr>
                            </a:outerShdw>
                          </a:effectLst>
                        </a:rPr>
                        <a:t>Description </a:t>
                      </a:r>
                      <a:endParaRPr lang="en-US" sz="1400" b="1"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1196826728"/>
                  </a:ext>
                </a:extLst>
              </a:tr>
              <a:tr h="370840">
                <a:tc>
                  <a:txBody>
                    <a:bodyPr/>
                    <a:lstStyle/>
                    <a:p>
                      <a:r>
                        <a:rPr lang="en-US" sz="1400" b="1" dirty="0" smtClean="0"/>
                        <a:t>D</a:t>
                      </a:r>
                      <a:endParaRPr lang="en-US" sz="1400" b="1" dirty="0"/>
                    </a:p>
                  </a:txBody>
                  <a:tcPr/>
                </a:tc>
                <a:tc>
                  <a:txBody>
                    <a:bodyPr/>
                    <a:lstStyle/>
                    <a:p>
                      <a:r>
                        <a:rPr lang="en-US" sz="1400" b="1" dirty="0" smtClean="0"/>
                        <a:t>1200-1300</a:t>
                      </a:r>
                      <a:endParaRPr lang="en-US" sz="1400" b="1" dirty="0"/>
                    </a:p>
                  </a:txBody>
                  <a:tcPr/>
                </a:tc>
                <a:tc>
                  <a:txBody>
                    <a:bodyPr/>
                    <a:lstStyle/>
                    <a:p>
                      <a:r>
                        <a:rPr lang="en-US" sz="1400" b="1" dirty="0" smtClean="0"/>
                        <a:t>strong</a:t>
                      </a:r>
                      <a:r>
                        <a:rPr lang="en-US" sz="1400" b="1" baseline="0" dirty="0" smtClean="0"/>
                        <a:t> social player</a:t>
                      </a:r>
                      <a:endParaRPr lang="en-US" sz="1400" b="1" dirty="0"/>
                    </a:p>
                  </a:txBody>
                  <a:tcPr/>
                </a:tc>
                <a:extLst>
                  <a:ext uri="{0D108BD9-81ED-4DB2-BD59-A6C34878D82A}">
                    <a16:rowId xmlns:a16="http://schemas.microsoft.com/office/drawing/2014/main" val="1557576231"/>
                  </a:ext>
                </a:extLst>
              </a:tr>
              <a:tr h="370840">
                <a:tc>
                  <a:txBody>
                    <a:bodyPr/>
                    <a:lstStyle/>
                    <a:p>
                      <a:r>
                        <a:rPr lang="en-US" sz="1400" b="1" dirty="0" smtClean="0"/>
                        <a:t>B</a:t>
                      </a:r>
                      <a:endParaRPr lang="en-US" sz="1400" b="1" dirty="0"/>
                    </a:p>
                  </a:txBody>
                  <a:tcPr/>
                </a:tc>
                <a:tc>
                  <a:txBody>
                    <a:bodyPr/>
                    <a:lstStyle/>
                    <a:p>
                      <a:r>
                        <a:rPr lang="en-US" sz="1400" b="1" dirty="0" smtClean="0"/>
                        <a:t>1600-1700</a:t>
                      </a:r>
                      <a:endParaRPr lang="en-US" sz="1400" b="1" dirty="0"/>
                    </a:p>
                  </a:txBody>
                  <a:tcPr/>
                </a:tc>
                <a:tc>
                  <a:txBody>
                    <a:bodyPr/>
                    <a:lstStyle/>
                    <a:p>
                      <a:r>
                        <a:rPr lang="en-US" sz="1400" b="1" dirty="0" smtClean="0"/>
                        <a:t>above average tournament player</a:t>
                      </a:r>
                      <a:endParaRPr lang="en-US" sz="1400" b="1" dirty="0"/>
                    </a:p>
                  </a:txBody>
                  <a:tcPr/>
                </a:tc>
                <a:extLst>
                  <a:ext uri="{0D108BD9-81ED-4DB2-BD59-A6C34878D82A}">
                    <a16:rowId xmlns:a16="http://schemas.microsoft.com/office/drawing/2014/main" val="1458378298"/>
                  </a:ext>
                </a:extLst>
              </a:tr>
              <a:tr h="370840">
                <a:tc>
                  <a:txBody>
                    <a:bodyPr/>
                    <a:lstStyle/>
                    <a:p>
                      <a:r>
                        <a:rPr lang="en-US" sz="1400" b="1" dirty="0" smtClean="0"/>
                        <a:t>Expert</a:t>
                      </a:r>
                      <a:endParaRPr lang="en-US" sz="1400" b="1" dirty="0"/>
                    </a:p>
                  </a:txBody>
                  <a:tcPr/>
                </a:tc>
                <a:tc>
                  <a:txBody>
                    <a:bodyPr/>
                    <a:lstStyle/>
                    <a:p>
                      <a:r>
                        <a:rPr lang="en-US" sz="1400" b="1" dirty="0" smtClean="0"/>
                        <a:t>2100-2200</a:t>
                      </a:r>
                      <a:endParaRPr lang="en-US" sz="1400" b="1" dirty="0"/>
                    </a:p>
                  </a:txBody>
                  <a:tcPr/>
                </a:tc>
                <a:tc>
                  <a:txBody>
                    <a:bodyPr/>
                    <a:lstStyle/>
                    <a:p>
                      <a:r>
                        <a:rPr lang="en-US" sz="1400" b="1" dirty="0" smtClean="0"/>
                        <a:t>national expert / candidate master</a:t>
                      </a:r>
                      <a:endParaRPr lang="en-US" sz="1400" b="1" dirty="0"/>
                    </a:p>
                  </a:txBody>
                  <a:tcPr/>
                </a:tc>
                <a:extLst>
                  <a:ext uri="{0D108BD9-81ED-4DB2-BD59-A6C34878D82A}">
                    <a16:rowId xmlns:a16="http://schemas.microsoft.com/office/drawing/2014/main" val="2875078286"/>
                  </a:ext>
                </a:extLst>
              </a:tr>
              <a:tr h="370840">
                <a:tc>
                  <a:txBody>
                    <a:bodyPr/>
                    <a:lstStyle/>
                    <a:p>
                      <a:r>
                        <a:rPr lang="en-US" sz="1400" b="1" dirty="0" smtClean="0"/>
                        <a:t>Grandmaster</a:t>
                      </a:r>
                      <a:endParaRPr lang="en-US" sz="1400" b="1" dirty="0"/>
                    </a:p>
                  </a:txBody>
                  <a:tcPr/>
                </a:tc>
                <a:tc>
                  <a:txBody>
                    <a:bodyPr/>
                    <a:lstStyle/>
                    <a:p>
                      <a:r>
                        <a:rPr lang="en-US" sz="1400" b="1" dirty="0" smtClean="0"/>
                        <a:t>2500-2600</a:t>
                      </a:r>
                      <a:endParaRPr lang="en-US" sz="1400" b="1" dirty="0"/>
                    </a:p>
                  </a:txBody>
                  <a:tcPr/>
                </a:tc>
                <a:tc>
                  <a:txBody>
                    <a:bodyPr/>
                    <a:lstStyle/>
                    <a:p>
                      <a:r>
                        <a:rPr lang="en-US" sz="1400" b="1" dirty="0" smtClean="0"/>
                        <a:t>Highest international</a:t>
                      </a:r>
                      <a:r>
                        <a:rPr lang="en-US" sz="1400" b="1" baseline="0" dirty="0" smtClean="0"/>
                        <a:t> chess level</a:t>
                      </a:r>
                      <a:endParaRPr lang="en-US" sz="1400" b="1" dirty="0"/>
                    </a:p>
                  </a:txBody>
                  <a:tcPr/>
                </a:tc>
                <a:extLst>
                  <a:ext uri="{0D108BD9-81ED-4DB2-BD59-A6C34878D82A}">
                    <a16:rowId xmlns:a16="http://schemas.microsoft.com/office/drawing/2014/main" val="3722711674"/>
                  </a:ext>
                </a:extLst>
              </a:tr>
            </a:tbl>
          </a:graphicData>
        </a:graphic>
      </p:graphicFrame>
      <p:grpSp>
        <p:nvGrpSpPr>
          <p:cNvPr id="36" name="Group 35"/>
          <p:cNvGrpSpPr/>
          <p:nvPr/>
        </p:nvGrpSpPr>
        <p:grpSpPr>
          <a:xfrm>
            <a:off x="5633900" y="1198249"/>
            <a:ext cx="1689168" cy="1751194"/>
            <a:chOff x="5611906" y="1494360"/>
            <a:chExt cx="2837754" cy="2780402"/>
          </a:xfrm>
        </p:grpSpPr>
        <p:pic>
          <p:nvPicPr>
            <p:cNvPr id="37" name="Picture 2" descr="×ª××¦××ª ×ª××× × ×¢×××¨ âªdatabaseâ¬â"/>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6134" t="1481" r="24563" b="4889"/>
            <a:stretch/>
          </p:blipFill>
          <p:spPr bwMode="auto">
            <a:xfrm>
              <a:off x="5611906" y="2066067"/>
              <a:ext cx="2837754" cy="220869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ª××¦××ª ×ª××× × ×¢×××¨ âªlichessâ¬â"/>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31253" y="1494360"/>
              <a:ext cx="1622221" cy="849903"/>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6062133" y="3838224"/>
              <a:ext cx="564445" cy="396360"/>
            </a:xfrm>
            <a:prstGeom prst="rect">
              <a:avLst/>
            </a:prstGeom>
            <a:noFill/>
          </p:spPr>
          <p:txBody>
            <a:bodyPr wrap="square" rtlCol="0">
              <a:spAutoFit/>
            </a:bodyPr>
            <a:lstStyle/>
            <a:p>
              <a:r>
                <a:rPr lang="en-US" sz="1200" b="1" dirty="0" smtClean="0"/>
                <a:t>D</a:t>
              </a:r>
              <a:endParaRPr lang="en-US" sz="1200" b="1" dirty="0"/>
            </a:p>
          </p:txBody>
        </p:sp>
        <p:sp>
          <p:nvSpPr>
            <p:cNvPr id="40" name="TextBox 39"/>
            <p:cNvSpPr txBox="1"/>
            <p:nvPr/>
          </p:nvSpPr>
          <p:spPr>
            <a:xfrm>
              <a:off x="6056487" y="3381018"/>
              <a:ext cx="564445" cy="396360"/>
            </a:xfrm>
            <a:prstGeom prst="rect">
              <a:avLst/>
            </a:prstGeom>
            <a:noFill/>
          </p:spPr>
          <p:txBody>
            <a:bodyPr wrap="square" rtlCol="0">
              <a:spAutoFit/>
            </a:bodyPr>
            <a:lstStyle/>
            <a:p>
              <a:r>
                <a:rPr lang="en-US" sz="1200" b="1" dirty="0" smtClean="0"/>
                <a:t>B</a:t>
              </a:r>
              <a:endParaRPr lang="en-US" sz="1200" b="1" dirty="0"/>
            </a:p>
          </p:txBody>
        </p:sp>
        <p:sp>
          <p:nvSpPr>
            <p:cNvPr id="41" name="TextBox 40"/>
            <p:cNvSpPr txBox="1"/>
            <p:nvPr/>
          </p:nvSpPr>
          <p:spPr>
            <a:xfrm>
              <a:off x="6056487" y="2895600"/>
              <a:ext cx="564445" cy="396360"/>
            </a:xfrm>
            <a:prstGeom prst="rect">
              <a:avLst/>
            </a:prstGeom>
            <a:noFill/>
          </p:spPr>
          <p:txBody>
            <a:bodyPr wrap="square" rtlCol="0">
              <a:spAutoFit/>
            </a:bodyPr>
            <a:lstStyle/>
            <a:p>
              <a:r>
                <a:rPr lang="en-US" sz="1200" b="1" dirty="0" smtClean="0"/>
                <a:t>E</a:t>
              </a:r>
              <a:endParaRPr lang="en-US" sz="1200" b="1" dirty="0"/>
            </a:p>
          </p:txBody>
        </p:sp>
        <p:sp>
          <p:nvSpPr>
            <p:cNvPr id="42" name="TextBox 41"/>
            <p:cNvSpPr txBox="1"/>
            <p:nvPr/>
          </p:nvSpPr>
          <p:spPr>
            <a:xfrm>
              <a:off x="5977464" y="2455335"/>
              <a:ext cx="946131" cy="396360"/>
            </a:xfrm>
            <a:prstGeom prst="rect">
              <a:avLst/>
            </a:prstGeom>
            <a:noFill/>
          </p:spPr>
          <p:txBody>
            <a:bodyPr wrap="square" rtlCol="0">
              <a:spAutoFit/>
            </a:bodyPr>
            <a:lstStyle/>
            <a:p>
              <a:r>
                <a:rPr lang="en-US" sz="1200" b="1" dirty="0" smtClean="0"/>
                <a:t>GM</a:t>
              </a:r>
              <a:endParaRPr lang="en-US" sz="1200" b="1" dirty="0"/>
            </a:p>
          </p:txBody>
        </p:sp>
      </p:grpSp>
    </p:spTree>
    <p:extLst>
      <p:ext uri="{BB962C8B-B14F-4D97-AF65-F5344CB8AC3E}">
        <p14:creationId xmlns:p14="http://schemas.microsoft.com/office/powerpoint/2010/main" val="378606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2052"/>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9"/>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4"/>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28"/>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7"/>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 – Relative ELO</a:t>
            </a:r>
            <a:endParaRPr lang="en-US" dirty="0"/>
          </a:p>
        </p:txBody>
      </p:sp>
      <p:pic>
        <p:nvPicPr>
          <p:cNvPr id="5" name="Picture 4"/>
          <p:cNvPicPr>
            <a:picLocks noChangeAspect="1"/>
          </p:cNvPicPr>
          <p:nvPr/>
        </p:nvPicPr>
        <p:blipFill>
          <a:blip r:embed="rId3"/>
          <a:stretch>
            <a:fillRect/>
          </a:stretch>
        </p:blipFill>
        <p:spPr>
          <a:xfrm>
            <a:off x="4956560" y="1833774"/>
            <a:ext cx="3190111" cy="2974563"/>
          </a:xfrm>
          <a:prstGeom prst="rect">
            <a:avLst/>
          </a:prstGeom>
        </p:spPr>
      </p:pic>
      <p:pic>
        <p:nvPicPr>
          <p:cNvPr id="1026" name="Picture 2" descr="×ª××¦××ª ×ª××× × ×¢×××¨ âªround robinâ¬â"/>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4758" y="1107387"/>
            <a:ext cx="1823825" cy="18238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ª××¦××ª ×ª××× × ×¢×××¨ âªwin ratioâ¬â"/>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5472004" y="4915709"/>
            <a:ext cx="2159222" cy="110229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p:cNvSpPr txBox="1"/>
              <p:nvPr/>
            </p:nvSpPr>
            <p:spPr>
              <a:xfrm>
                <a:off x="8084322" y="4915709"/>
                <a:ext cx="2615013" cy="7970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10</m:t>
                              </m:r>
                            </m:e>
                            <m:sup>
                              <m:r>
                                <m:rPr>
                                  <m:sty m:val="p"/>
                                </m:rPr>
                                <a:rPr lang="en-US" sz="2400" b="0" i="0" smtClean="0">
                                  <a:latin typeface="Cambria Math" panose="02040503050406030204" pitchFamily="18" charset="0"/>
                                </a:rPr>
                                <m:t>Δ</m:t>
                              </m:r>
                              <m:r>
                                <a:rPr lang="en-US" sz="2400" b="0" i="1" smtClean="0">
                                  <a:latin typeface="Cambria Math" panose="02040503050406030204" pitchFamily="18" charset="0"/>
                                </a:rPr>
                                <m:t>𝐸𝑙𝑜</m:t>
                              </m:r>
                              <m:r>
                                <a:rPr lang="en-US" sz="2400" b="0" i="1" smtClean="0">
                                  <a:latin typeface="Cambria Math" panose="02040503050406030204" pitchFamily="18" charset="0"/>
                                </a:rPr>
                                <m:t>/400</m:t>
                              </m:r>
                            </m:sup>
                          </m:sSup>
                        </m:den>
                      </m:f>
                    </m:oMath>
                  </m:oMathPara>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8084322" y="4915709"/>
                <a:ext cx="2615013" cy="797013"/>
              </a:xfrm>
              <a:prstGeom prst="rect">
                <a:avLst/>
              </a:prstGeom>
              <a:blipFill>
                <a:blip r:embed="rId6"/>
                <a:stretch>
                  <a:fillRect/>
                </a:stretch>
              </a:blipFill>
            </p:spPr>
            <p:txBody>
              <a:bodyPr/>
              <a:lstStyle/>
              <a:p>
                <a:r>
                  <a:rPr lang="en-US">
                    <a:noFill/>
                  </a:rPr>
                  <a:t> </a:t>
                </a:r>
              </a:p>
            </p:txBody>
          </p:sp>
        </mc:Fallback>
      </mc:AlternateContent>
      <p:grpSp>
        <p:nvGrpSpPr>
          <p:cNvPr id="20" name="Group 19"/>
          <p:cNvGrpSpPr/>
          <p:nvPr/>
        </p:nvGrpSpPr>
        <p:grpSpPr>
          <a:xfrm>
            <a:off x="1129220" y="2104273"/>
            <a:ext cx="3165027" cy="2803130"/>
            <a:chOff x="1129220" y="2104273"/>
            <a:chExt cx="3165027" cy="2803130"/>
          </a:xfrm>
        </p:grpSpPr>
        <p:sp>
          <p:nvSpPr>
            <p:cNvPr id="3" name="Oval 2"/>
            <p:cNvSpPr/>
            <p:nvPr/>
          </p:nvSpPr>
          <p:spPr>
            <a:xfrm>
              <a:off x="1694046" y="2800953"/>
              <a:ext cx="2040556" cy="172292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Content Placeholder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34307" y="2104273"/>
              <a:ext cx="1133122" cy="1133122"/>
            </a:xfrm>
            <a:prstGeom prst="rect">
              <a:avLst/>
            </a:prstGeom>
          </p:spPr>
        </p:pic>
        <p:sp>
          <p:nvSpPr>
            <p:cNvPr id="22" name="TextBox 21"/>
            <p:cNvSpPr txBox="1"/>
            <p:nvPr/>
          </p:nvSpPr>
          <p:spPr>
            <a:xfrm>
              <a:off x="2426280" y="2663792"/>
              <a:ext cx="356188" cy="369332"/>
            </a:xfrm>
            <a:prstGeom prst="rect">
              <a:avLst/>
            </a:prstGeom>
            <a:noFill/>
          </p:spPr>
          <p:txBody>
            <a:bodyPr wrap="none" rtlCol="0">
              <a:spAutoFit/>
            </a:bodyPr>
            <a:lstStyle/>
            <a:p>
              <a:r>
                <a:rPr lang="en-US" b="1" dirty="0" smtClean="0">
                  <a:solidFill>
                    <a:schemeClr val="bg1"/>
                  </a:solidFill>
                </a:rPr>
                <a:t>D</a:t>
              </a:r>
              <a:endParaRPr lang="en-US" b="1" dirty="0">
                <a:solidFill>
                  <a:schemeClr val="bg1"/>
                </a:solidFill>
              </a:endParaRPr>
            </a:p>
          </p:txBody>
        </p:sp>
        <p:pic>
          <p:nvPicPr>
            <p:cNvPr id="23" name="Content Placeholder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61125" y="3109684"/>
              <a:ext cx="1133122" cy="1133122"/>
            </a:xfrm>
            <a:prstGeom prst="rect">
              <a:avLst/>
            </a:prstGeom>
          </p:spPr>
        </p:pic>
        <p:sp>
          <p:nvSpPr>
            <p:cNvPr id="24" name="TextBox 23"/>
            <p:cNvSpPr txBox="1"/>
            <p:nvPr/>
          </p:nvSpPr>
          <p:spPr>
            <a:xfrm>
              <a:off x="3562723" y="3669203"/>
              <a:ext cx="319318" cy="369332"/>
            </a:xfrm>
            <a:prstGeom prst="rect">
              <a:avLst/>
            </a:prstGeom>
            <a:noFill/>
          </p:spPr>
          <p:txBody>
            <a:bodyPr wrap="none" rtlCol="0">
              <a:spAutoFit/>
            </a:bodyPr>
            <a:lstStyle/>
            <a:p>
              <a:r>
                <a:rPr lang="en-US" b="1" dirty="0" smtClean="0">
                  <a:solidFill>
                    <a:schemeClr val="bg1"/>
                  </a:solidFill>
                </a:rPr>
                <a:t>B</a:t>
              </a:r>
              <a:endParaRPr lang="en-US" b="1" dirty="0">
                <a:solidFill>
                  <a:schemeClr val="bg1"/>
                </a:solidFill>
              </a:endParaRPr>
            </a:p>
          </p:txBody>
        </p:sp>
        <p:pic>
          <p:nvPicPr>
            <p:cNvPr id="25" name="Content Placeholder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10480" y="3774281"/>
              <a:ext cx="1133122" cy="1133122"/>
            </a:xfrm>
            <a:prstGeom prst="rect">
              <a:avLst/>
            </a:prstGeom>
          </p:spPr>
        </p:pic>
        <p:sp>
          <p:nvSpPr>
            <p:cNvPr id="26" name="TextBox 25"/>
            <p:cNvSpPr txBox="1"/>
            <p:nvPr/>
          </p:nvSpPr>
          <p:spPr>
            <a:xfrm>
              <a:off x="2431328" y="4179795"/>
              <a:ext cx="306494" cy="523220"/>
            </a:xfrm>
            <a:prstGeom prst="rect">
              <a:avLst/>
            </a:prstGeom>
            <a:noFill/>
          </p:spPr>
          <p:txBody>
            <a:bodyPr wrap="none" rtlCol="0">
              <a:spAutoFit/>
            </a:bodyPr>
            <a:lstStyle/>
            <a:p>
              <a:r>
                <a:rPr lang="en-US" sz="1400" b="1" dirty="0" smtClean="0">
                  <a:solidFill>
                    <a:schemeClr val="bg1"/>
                  </a:solidFill>
                </a:rPr>
                <a:t>E</a:t>
              </a:r>
              <a:br>
                <a:rPr lang="en-US" sz="1400" b="1" dirty="0" smtClean="0">
                  <a:solidFill>
                    <a:schemeClr val="bg1"/>
                  </a:solidFill>
                </a:rPr>
              </a:br>
              <a:r>
                <a:rPr lang="en-US" sz="1400" b="1" dirty="0" smtClean="0">
                  <a:solidFill>
                    <a:schemeClr val="bg1"/>
                  </a:solidFill>
                </a:rPr>
                <a:t>X</a:t>
              </a:r>
              <a:endParaRPr lang="en-US" sz="1400" b="1" dirty="0">
                <a:solidFill>
                  <a:schemeClr val="bg1"/>
                </a:solidFill>
              </a:endParaRPr>
            </a:p>
          </p:txBody>
        </p:sp>
        <p:pic>
          <p:nvPicPr>
            <p:cNvPr id="27" name="Content Placeholder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9220" y="3046673"/>
              <a:ext cx="1133122" cy="1133122"/>
            </a:xfrm>
            <a:prstGeom prst="rect">
              <a:avLst/>
            </a:prstGeom>
          </p:spPr>
        </p:pic>
        <p:sp>
          <p:nvSpPr>
            <p:cNvPr id="28" name="TextBox 27"/>
            <p:cNvSpPr txBox="1"/>
            <p:nvPr/>
          </p:nvSpPr>
          <p:spPr>
            <a:xfrm>
              <a:off x="1530818" y="3452187"/>
              <a:ext cx="346570" cy="523220"/>
            </a:xfrm>
            <a:prstGeom prst="rect">
              <a:avLst/>
            </a:prstGeom>
            <a:noFill/>
          </p:spPr>
          <p:txBody>
            <a:bodyPr wrap="none" rtlCol="0">
              <a:spAutoFit/>
            </a:bodyPr>
            <a:lstStyle/>
            <a:p>
              <a:r>
                <a:rPr lang="en-US" sz="1400" b="1" dirty="0" smtClean="0">
                  <a:solidFill>
                    <a:schemeClr val="bg1"/>
                  </a:solidFill>
                </a:rPr>
                <a:t>G</a:t>
              </a:r>
              <a:br>
                <a:rPr lang="en-US" sz="1400" b="1" dirty="0" smtClean="0">
                  <a:solidFill>
                    <a:schemeClr val="bg1"/>
                  </a:solidFill>
                </a:rPr>
              </a:br>
              <a:r>
                <a:rPr lang="en-US" sz="1400" b="1" dirty="0" smtClean="0">
                  <a:solidFill>
                    <a:schemeClr val="bg1"/>
                  </a:solidFill>
                </a:rPr>
                <a:t>M</a:t>
              </a:r>
              <a:endParaRPr lang="en-US" sz="1400" b="1" dirty="0">
                <a:solidFill>
                  <a:schemeClr val="bg1"/>
                </a:solidFill>
              </a:endParaRPr>
            </a:p>
          </p:txBody>
        </p:sp>
        <mc:AlternateContent xmlns:mc="http://schemas.openxmlformats.org/markup-compatibility/2006">
          <mc:Choice xmlns:a14="http://schemas.microsoft.com/office/drawing/2010/main" Requires="a14">
            <p:sp>
              <p:nvSpPr>
                <p:cNvPr id="4" name="TextBox 3"/>
                <p:cNvSpPr txBox="1"/>
                <p:nvPr/>
              </p:nvSpPr>
              <p:spPr>
                <a:xfrm>
                  <a:off x="2919181" y="2571536"/>
                  <a:ext cx="1142813" cy="30777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m:rPr>
                            <m:sty m:val="p"/>
                          </m:rPr>
                          <a:rPr lang="en-US" sz="1400" b="0" i="0" smtClean="0">
                            <a:latin typeface="Cambria Math" panose="02040503050406030204" pitchFamily="18" charset="0"/>
                          </a:rPr>
                          <m:t>Δ</m:t>
                        </m:r>
                        <m:r>
                          <a:rPr lang="en-US" sz="1400" b="0" i="1" smtClean="0">
                            <a:latin typeface="Cambria Math" panose="02040503050406030204" pitchFamily="18" charset="0"/>
                          </a:rPr>
                          <m:t>𝐸𝑙𝑜</m:t>
                        </m:r>
                        <m:r>
                          <a:rPr lang="en-US" sz="1400" b="0" i="1" smtClean="0">
                            <a:latin typeface="Cambria Math" panose="02040503050406030204" pitchFamily="18" charset="0"/>
                          </a:rPr>
                          <m:t>=400</m:t>
                        </m:r>
                      </m:oMath>
                    </m:oMathPara>
                  </a14:m>
                  <a:endParaRPr lang="en-US" sz="1400" dirty="0"/>
                </a:p>
              </p:txBody>
            </p:sp>
          </mc:Choice>
          <mc:Fallback>
            <p:sp>
              <p:nvSpPr>
                <p:cNvPr id="4" name="TextBox 3"/>
                <p:cNvSpPr txBox="1">
                  <a:spLocks noRot="1" noChangeAspect="1" noMove="1" noResize="1" noEditPoints="1" noAdjustHandles="1" noChangeArrowheads="1" noChangeShapeType="1" noTextEdit="1"/>
                </p:cNvSpPr>
                <p:nvPr/>
              </p:nvSpPr>
              <p:spPr>
                <a:xfrm>
                  <a:off x="2919181" y="2571536"/>
                  <a:ext cx="1142813" cy="30777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 name="TextBox 29"/>
                <p:cNvSpPr txBox="1"/>
                <p:nvPr/>
              </p:nvSpPr>
              <p:spPr>
                <a:xfrm>
                  <a:off x="2927198" y="4398736"/>
                  <a:ext cx="1142813" cy="30777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m:rPr>
                            <m:sty m:val="p"/>
                          </m:rPr>
                          <a:rPr lang="en-US" sz="1400" b="0" i="0" smtClean="0">
                            <a:latin typeface="Cambria Math" panose="02040503050406030204" pitchFamily="18" charset="0"/>
                          </a:rPr>
                          <m:t>Δ</m:t>
                        </m:r>
                        <m:r>
                          <a:rPr lang="en-US" sz="1400" b="0" i="1" smtClean="0">
                            <a:latin typeface="Cambria Math" panose="02040503050406030204" pitchFamily="18" charset="0"/>
                          </a:rPr>
                          <m:t>𝐸𝑙𝑜</m:t>
                        </m:r>
                        <m:r>
                          <a:rPr lang="en-US" sz="1400" b="0" i="1" smtClean="0">
                            <a:latin typeface="Cambria Math" panose="02040503050406030204" pitchFamily="18" charset="0"/>
                          </a:rPr>
                          <m:t>=500</m:t>
                        </m:r>
                      </m:oMath>
                    </m:oMathPara>
                  </a14:m>
                  <a:endParaRPr lang="en-US" sz="1400" dirty="0"/>
                </a:p>
              </p:txBody>
            </p:sp>
          </mc:Choice>
          <mc:Fallback>
            <p:sp>
              <p:nvSpPr>
                <p:cNvPr id="30" name="TextBox 29"/>
                <p:cNvSpPr txBox="1">
                  <a:spLocks noRot="1" noChangeAspect="1" noMove="1" noResize="1" noEditPoints="1" noAdjustHandles="1" noChangeArrowheads="1" noChangeShapeType="1" noTextEdit="1"/>
                </p:cNvSpPr>
                <p:nvPr/>
              </p:nvSpPr>
              <p:spPr>
                <a:xfrm>
                  <a:off x="2927198" y="4398736"/>
                  <a:ext cx="1142813" cy="30777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TextBox 30"/>
                <p:cNvSpPr txBox="1"/>
                <p:nvPr/>
              </p:nvSpPr>
              <p:spPr>
                <a:xfrm>
                  <a:off x="1194651" y="4398737"/>
                  <a:ext cx="1142813" cy="30777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m:rPr>
                            <m:sty m:val="p"/>
                          </m:rPr>
                          <a:rPr lang="en-US" sz="1400" b="0" i="0" smtClean="0">
                            <a:latin typeface="Cambria Math" panose="02040503050406030204" pitchFamily="18" charset="0"/>
                          </a:rPr>
                          <m:t>Δ</m:t>
                        </m:r>
                        <m:r>
                          <a:rPr lang="en-US" sz="1400" b="0" i="1" smtClean="0">
                            <a:latin typeface="Cambria Math" panose="02040503050406030204" pitchFamily="18" charset="0"/>
                          </a:rPr>
                          <m:t>𝐸𝑙𝑜</m:t>
                        </m:r>
                        <m:r>
                          <a:rPr lang="en-US" sz="1400" b="0" i="1" smtClean="0">
                            <a:latin typeface="Cambria Math" panose="02040503050406030204" pitchFamily="18" charset="0"/>
                          </a:rPr>
                          <m:t>=400</m:t>
                        </m:r>
                      </m:oMath>
                    </m:oMathPara>
                  </a14:m>
                  <a:endParaRPr lang="en-US" sz="1400" dirty="0"/>
                </a:p>
              </p:txBody>
            </p:sp>
          </mc:Choice>
          <mc:Fallback>
            <p:sp>
              <p:nvSpPr>
                <p:cNvPr id="31" name="TextBox 30"/>
                <p:cNvSpPr txBox="1">
                  <a:spLocks noRot="1" noChangeAspect="1" noMove="1" noResize="1" noEditPoints="1" noAdjustHandles="1" noChangeArrowheads="1" noChangeShapeType="1" noTextEdit="1"/>
                </p:cNvSpPr>
                <p:nvPr/>
              </p:nvSpPr>
              <p:spPr>
                <a:xfrm>
                  <a:off x="1194651" y="4398737"/>
                  <a:ext cx="1142813" cy="307777"/>
                </a:xfrm>
                <a:prstGeom prst="rect">
                  <a:avLst/>
                </a:prstGeom>
                <a:blipFill>
                  <a:blip r:embed="rId8"/>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55684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__MICROSOFT_TRANSLATOR_CLM_PRESENTATIONINFO" val="{&quot;DocumentId&quot;:&quot;b61c22f7c22020b3b5a75c168c508b66&quot;,&quot;LanguageCode&quot;:&quot;en-US&quot;,&quot;SlideGuids&quot;:[&quot;a49a1cab-defa-4946-ba85-c8a29cc0b56e&quot;,&quot;dc746cda-9ba9-4ee2-a877-8607c7f57b36&quot;,&quot;329f318b-46bc-45eb-ad59-c8dc01292f7e&quot;,&quot;69ecb06f-3d73-49ff-8143-cad151918944&quot;,&quot;572047b6-8b79-4d32-bc88-4938fe03da49&quot;,&quot;4b08578b-c415-4913-8d28-b2c72bb148f5&quot;,&quot;dece37d3-b30a-4f91-9c92-a83a29c5a798&quot;],&quot;TimeStamp&quot;:&quot;2019-09-09T10:30:11.6159549+03:00&quot;}"/>
</p:tagLst>
</file>

<file path=ppt/tags/tag2.xml><?xml version="1.0" encoding="utf-8"?>
<p:tagLst xmlns:a="http://schemas.openxmlformats.org/drawingml/2006/main" xmlns:r="http://schemas.openxmlformats.org/officeDocument/2006/relationships" xmlns:p="http://schemas.openxmlformats.org/presentationml/2006/main">
  <p:tag name="__MICROSOFT_TRANSLATOR_CLM_SLIDEINFO" val="{&quot;Guid&quot;:&quot;a49a1cab-defa-4946-ba85-c8a29cc0b56e&quot;,&quot;TimeStamp&quot;:&quot;2019-09-09T10:30:11.5220291+03:00&quot;}"/>
</p:tagLst>
</file>

<file path=ppt/tags/tag3.xml><?xml version="1.0" encoding="utf-8"?>
<p:tagLst xmlns:a="http://schemas.openxmlformats.org/drawingml/2006/main" xmlns:r="http://schemas.openxmlformats.org/officeDocument/2006/relationships" xmlns:p="http://schemas.openxmlformats.org/presentationml/2006/main">
  <p:tag name="__MICROSOFT_TRANSLATOR_CLM_SLIDEINFO" val="{&quot;Guid&quot;:&quot;572047b6-8b79-4d32-bc88-4938fe03da49&quot;,&quot;TimeStamp&quot;:&quot;2019-09-09T10:30:11.6153477+03:00&quot;}"/>
</p:tagLst>
</file>

<file path=ppt/tags/tag4.xml><?xml version="1.0" encoding="utf-8"?>
<p:tagLst xmlns:a="http://schemas.openxmlformats.org/drawingml/2006/main" xmlns:r="http://schemas.openxmlformats.org/officeDocument/2006/relationships" xmlns:p="http://schemas.openxmlformats.org/presentationml/2006/main">
  <p:tag name="__MICROSOFT_TRANSLATOR_CLM_SLIDEINFO" val="{&quot;Guid&quot;:&quot;572047b6-8b79-4d32-bc88-4938fe03da49&quot;,&quot;TimeStamp&quot;:&quot;2019-09-09T10:30:11.6153477+03:00&quot;}"/>
</p:tagLst>
</file>

<file path=ppt/tags/tag5.xml><?xml version="1.0" encoding="utf-8"?>
<p:tagLst xmlns:a="http://schemas.openxmlformats.org/drawingml/2006/main" xmlns:r="http://schemas.openxmlformats.org/officeDocument/2006/relationships" xmlns:p="http://schemas.openxmlformats.org/presentationml/2006/main">
  <p:tag name="__MICROSOFT_TRANSLATOR_CLM_SLIDEINFO" val="{&quot;Guid&quot;:&quot;572047b6-8b79-4d32-bc88-4938fe03da49&quot;,&quot;TimeStamp&quot;:&quot;2019-09-09T10:30:11.6153477+03:00&quot;}"/>
</p:tagLst>
</file>

<file path=ppt/tags/tag6.xml><?xml version="1.0" encoding="utf-8"?>
<p:tagLst xmlns:a="http://schemas.openxmlformats.org/drawingml/2006/main" xmlns:r="http://schemas.openxmlformats.org/officeDocument/2006/relationships" xmlns:p="http://schemas.openxmlformats.org/presentationml/2006/main">
  <p:tag name="__MICROSOFT_TRANSLATOR_CLM_SLIDEINFO" val="{&quot;Guid&quot;:&quot;4b08578b-c415-4913-8d28-b2c72bb148f5&quot;,&quot;TimeStamp&quot;:&quot;2019-09-09T10:30:11.6159549+03:00&quot;}"/>
</p:tagLst>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1572</TotalTime>
  <Words>667</Words>
  <Application>Microsoft Office PowerPoint</Application>
  <PresentationFormat>Widescreen</PresentationFormat>
  <Paragraphs>248</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Cambria Math</vt:lpstr>
      <vt:lpstr>Century Gothic</vt:lpstr>
      <vt:lpstr>Wingdings 3</vt:lpstr>
      <vt:lpstr>Wisp</vt:lpstr>
      <vt:lpstr>Playing Chess at a Human Desired Level and Style</vt:lpstr>
      <vt:lpstr>Chess and AI</vt:lpstr>
      <vt:lpstr>Chess Agents as Human Training Partners</vt:lpstr>
      <vt:lpstr>Chess Agents as Human Training Partners</vt:lpstr>
      <vt:lpstr>Alpha Zero Chess</vt:lpstr>
      <vt:lpstr>Cognitive Abilities of Chess Players</vt:lpstr>
      <vt:lpstr>Human Intuition and Analysis Modelling</vt:lpstr>
      <vt:lpstr>Training MCTS Hyper Parameters</vt:lpstr>
      <vt:lpstr>Experiments – Relative ELO</vt:lpstr>
      <vt:lpstr>Experiments – Absolute ELO</vt:lpstr>
      <vt:lpstr>Experiments – “Turing test”</vt:lpstr>
      <vt:lpstr>Results – Relative ELO</vt:lpstr>
      <vt:lpstr>Results – Absolute ELO</vt:lpstr>
      <vt:lpstr>Results – “Turing test”</vt:lpstr>
      <vt:lpstr>Future work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Playing Chess at a Human Desired Level and Style</dc:title>
  <dc:creator>Hanan Rosemarin</dc:creator>
  <cp:lastModifiedBy>HANAN ROSEMARIN</cp:lastModifiedBy>
  <cp:revision>97</cp:revision>
  <cp:lastPrinted>2019-09-22T17:42:59Z</cp:lastPrinted>
  <dcterms:created xsi:type="dcterms:W3CDTF">2019-09-08T15:45:33Z</dcterms:created>
  <dcterms:modified xsi:type="dcterms:W3CDTF">2019-09-22T18:15:33Z</dcterms:modified>
</cp:coreProperties>
</file>